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709" r:id="rId4"/>
  </p:sldMasterIdLst>
  <p:notesMasterIdLst>
    <p:notesMasterId r:id="rId20"/>
  </p:notesMasterIdLst>
  <p:sldIdLst>
    <p:sldId id="811" r:id="rId5"/>
    <p:sldId id="5962" r:id="rId6"/>
    <p:sldId id="5933" r:id="rId7"/>
    <p:sldId id="5930" r:id="rId8"/>
    <p:sldId id="5970" r:id="rId9"/>
    <p:sldId id="5964" r:id="rId10"/>
    <p:sldId id="5961" r:id="rId11"/>
    <p:sldId id="5969" r:id="rId12"/>
    <p:sldId id="5956" r:id="rId13"/>
    <p:sldId id="5971" r:id="rId14"/>
    <p:sldId id="5965" r:id="rId15"/>
    <p:sldId id="5937" r:id="rId16"/>
    <p:sldId id="5939" r:id="rId17"/>
    <p:sldId id="5960" r:id="rId18"/>
    <p:sldId id="5944" r:id="rId19"/>
  </p:sldIdLst>
  <p:sldSz cx="12192000" cy="6858000"/>
  <p:notesSz cx="6888163" cy="10021888"/>
  <p:embeddedFontLst>
    <p:embeddedFont>
      <p:font typeface="Montserrat" panose="00000500000000000000" pitchFamily="2" charset="0"/>
      <p:regular r:id="rId21"/>
      <p:bold r:id="rId22"/>
      <p:italic r:id="rId23"/>
      <p:boldItalic r:id="rId24"/>
    </p:embeddedFont>
    <p:embeddedFont>
      <p:font typeface="Montserrat Light" panose="00000400000000000000" pitchFamily="2" charset="0"/>
      <p:regular r:id="rId25"/>
      <p:italic r:id="rId26"/>
    </p:embeddedFont>
    <p:embeddedFont>
      <p:font typeface="Montserrat SemiBold" panose="00000700000000000000" pitchFamily="2" charset="0"/>
      <p:regular r:id="rId27"/>
      <p:bold r:id="rId28"/>
      <p:italic r:id="rId29"/>
      <p:boldItalic r:id="rId30"/>
    </p:embeddedFont>
    <p:embeddedFont>
      <p:font typeface="Webdings" panose="05030102010509060703" pitchFamily="18" charset="2"/>
      <p:regular r:id="rId31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26D89341-D1E9-A92B-4422-38C1E1A7508D}" name="Lindsay Brownless" initials="LB" userId="S::Lindsay.Brownless@electralink.co.uk::6fb5ac75-97cc-4a35-8ad6-1a6a4e89d12b" providerId="AD"/>
  <p188:author id="{5F59C9D4-C328-9397-6C5D-A285BEFC6C94}" name="Veronica Parodi" initials="VP" userId="S::veronica.parodi@electralink.co.uk::72e45e67-de0b-42e0-b9b5-41a99269f7c7" providerId="AD"/>
  <p188:author id="{315034DF-BD9F-2F25-DE0A-EA78CA3479AD}" name="Rosella Jones" initials="RJ" userId="S::Rosella.Jones@electralink.co.uk::ebf10279-a8b8-4190-ad55-34ad4d8a497a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D7CC"/>
    <a:srgbClr val="15315A"/>
    <a:srgbClr val="F37A1F"/>
    <a:srgbClr val="ED8017"/>
    <a:srgbClr val="FDD748"/>
    <a:srgbClr val="F7E8C9"/>
    <a:srgbClr val="F8B33D"/>
    <a:srgbClr val="0079C4"/>
    <a:srgbClr val="F27A20"/>
    <a:srgbClr val="51418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7D1E347-234C-4057-B6AB-04D498B45163}" v="77" dt="2025-10-22T08:46:24.610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0" d="100"/>
          <a:sy n="70" d="100"/>
        </p:scale>
        <p:origin x="512" y="5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font" Target="fonts/font6.fntdata"/><Relationship Id="rId21" Type="http://schemas.openxmlformats.org/officeDocument/2006/relationships/font" Target="fonts/font1.fntdata"/><Relationship Id="rId34" Type="http://schemas.openxmlformats.org/officeDocument/2006/relationships/theme" Target="theme/theme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font" Target="fonts/font5.fntdata"/><Relationship Id="rId33" Type="http://schemas.openxmlformats.org/officeDocument/2006/relationships/viewProps" Target="viewProps.xml"/><Relationship Id="rId38" Type="http://schemas.microsoft.com/office/2018/10/relationships/authors" Target="author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notesMaster" Target="notesMasters/notesMaster1.xml"/><Relationship Id="rId29" Type="http://schemas.openxmlformats.org/officeDocument/2006/relationships/font" Target="fonts/font9.fntdata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font" Target="fonts/font4.fntdata"/><Relationship Id="rId32" Type="http://schemas.openxmlformats.org/officeDocument/2006/relationships/presProps" Target="presProps.xml"/><Relationship Id="rId37" Type="http://schemas.microsoft.com/office/2015/10/relationships/revisionInfo" Target="revisionInfo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font" Target="fonts/font3.fntdata"/><Relationship Id="rId28" Type="http://schemas.openxmlformats.org/officeDocument/2006/relationships/font" Target="fonts/font8.fntdata"/><Relationship Id="rId36" Type="http://schemas.microsoft.com/office/2016/11/relationships/changesInfo" Target="changesInfos/changesInfo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font" Target="fonts/font11.fntdata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font" Target="fonts/font2.fntdata"/><Relationship Id="rId27" Type="http://schemas.openxmlformats.org/officeDocument/2006/relationships/font" Target="fonts/font7.fntdata"/><Relationship Id="rId30" Type="http://schemas.openxmlformats.org/officeDocument/2006/relationships/font" Target="fonts/font10.fntdata"/><Relationship Id="rId35" Type="http://schemas.openxmlformats.org/officeDocument/2006/relationships/tableStyles" Target="tableStyles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Furqan Aziz" userId="e9b15d16-c96b-4474-acb2-8700e5dab8b3" providerId="ADAL" clId="{BB20307B-4FB1-4298-B2DF-8643CED63755}"/>
    <pc:docChg chg="undo custSel addSld delSld modSld sldOrd">
      <pc:chgData name="Furqan Aziz" userId="e9b15d16-c96b-4474-acb2-8700e5dab8b3" providerId="ADAL" clId="{BB20307B-4FB1-4298-B2DF-8643CED63755}" dt="2025-10-22T08:48:53.650" v="945" actId="732"/>
      <pc:docMkLst>
        <pc:docMk/>
      </pc:docMkLst>
      <pc:sldChg chg="addSp delSp modSp mod">
        <pc:chgData name="Furqan Aziz" userId="e9b15d16-c96b-4474-acb2-8700e5dab8b3" providerId="ADAL" clId="{BB20307B-4FB1-4298-B2DF-8643CED63755}" dt="2025-10-16T08:38:11.862" v="33" actId="1076"/>
        <pc:sldMkLst>
          <pc:docMk/>
          <pc:sldMk cId="1287559684" sldId="5930"/>
        </pc:sldMkLst>
        <pc:picChg chg="add mod modCrop">
          <ac:chgData name="Furqan Aziz" userId="e9b15d16-c96b-4474-acb2-8700e5dab8b3" providerId="ADAL" clId="{BB20307B-4FB1-4298-B2DF-8643CED63755}" dt="2025-10-16T08:38:07.324" v="31" actId="1076"/>
          <ac:picMkLst>
            <pc:docMk/>
            <pc:sldMk cId="1287559684" sldId="5930"/>
            <ac:picMk id="4" creationId="{C11065DD-7E51-414A-B0C9-7FDDF6F48BE9}"/>
          </ac:picMkLst>
        </pc:picChg>
        <pc:picChg chg="add mod">
          <ac:chgData name="Furqan Aziz" userId="e9b15d16-c96b-4474-acb2-8700e5dab8b3" providerId="ADAL" clId="{BB20307B-4FB1-4298-B2DF-8643CED63755}" dt="2025-10-16T08:38:10.490" v="32" actId="1076"/>
          <ac:picMkLst>
            <pc:docMk/>
            <pc:sldMk cId="1287559684" sldId="5930"/>
            <ac:picMk id="8" creationId="{ACE23EDA-3D8E-8C04-8B51-96D91330A248}"/>
          </ac:picMkLst>
        </pc:picChg>
        <pc:picChg chg="add mod">
          <ac:chgData name="Furqan Aziz" userId="e9b15d16-c96b-4474-acb2-8700e5dab8b3" providerId="ADAL" clId="{BB20307B-4FB1-4298-B2DF-8643CED63755}" dt="2025-10-16T08:38:11.862" v="33" actId="1076"/>
          <ac:picMkLst>
            <pc:docMk/>
            <pc:sldMk cId="1287559684" sldId="5930"/>
            <ac:picMk id="10" creationId="{10F4A331-F5B7-B065-4C46-D0777C6233EB}"/>
          </ac:picMkLst>
        </pc:picChg>
      </pc:sldChg>
      <pc:sldChg chg="addSp delSp modSp mod">
        <pc:chgData name="Furqan Aziz" userId="e9b15d16-c96b-4474-acb2-8700e5dab8b3" providerId="ADAL" clId="{BB20307B-4FB1-4298-B2DF-8643CED63755}" dt="2025-10-22T08:48:53.650" v="945" actId="732"/>
        <pc:sldMkLst>
          <pc:docMk/>
          <pc:sldMk cId="3798795160" sldId="5939"/>
        </pc:sldMkLst>
        <pc:picChg chg="del">
          <ac:chgData name="Furqan Aziz" userId="e9b15d16-c96b-4474-acb2-8700e5dab8b3" providerId="ADAL" clId="{BB20307B-4FB1-4298-B2DF-8643CED63755}" dt="2025-10-22T08:47:59.288" v="941" actId="478"/>
          <ac:picMkLst>
            <pc:docMk/>
            <pc:sldMk cId="3798795160" sldId="5939"/>
            <ac:picMk id="3" creationId="{9D0B8738-7225-80C0-0C94-AA2CDCA52220}"/>
          </ac:picMkLst>
        </pc:picChg>
        <pc:picChg chg="add mod modCrop">
          <ac:chgData name="Furqan Aziz" userId="e9b15d16-c96b-4474-acb2-8700e5dab8b3" providerId="ADAL" clId="{BB20307B-4FB1-4298-B2DF-8643CED63755}" dt="2025-10-22T08:48:53.650" v="945" actId="732"/>
          <ac:picMkLst>
            <pc:docMk/>
            <pc:sldMk cId="3798795160" sldId="5939"/>
            <ac:picMk id="5" creationId="{A55AFBDC-24FE-8950-7E43-E441F195FB36}"/>
          </ac:picMkLst>
        </pc:picChg>
      </pc:sldChg>
      <pc:sldChg chg="addSp delSp modSp mod ord">
        <pc:chgData name="Furqan Aziz" userId="e9b15d16-c96b-4474-acb2-8700e5dab8b3" providerId="ADAL" clId="{BB20307B-4FB1-4298-B2DF-8643CED63755}" dt="2025-10-22T08:43:20.960" v="878" actId="20577"/>
        <pc:sldMkLst>
          <pc:docMk/>
          <pc:sldMk cId="2279843915" sldId="5961"/>
        </pc:sldMkLst>
        <pc:spChg chg="mod">
          <ac:chgData name="Furqan Aziz" userId="e9b15d16-c96b-4474-acb2-8700e5dab8b3" providerId="ADAL" clId="{BB20307B-4FB1-4298-B2DF-8643CED63755}" dt="2025-10-22T08:43:20.960" v="878" actId="20577"/>
          <ac:spMkLst>
            <pc:docMk/>
            <pc:sldMk cId="2279843915" sldId="5961"/>
            <ac:spMk id="3" creationId="{585DA2EB-29E4-64D7-DD43-E655DA4B7B2F}"/>
          </ac:spMkLst>
        </pc:spChg>
        <pc:graphicFrameChg chg="add mod modGraphic">
          <ac:chgData name="Furqan Aziz" userId="e9b15d16-c96b-4474-acb2-8700e5dab8b3" providerId="ADAL" clId="{BB20307B-4FB1-4298-B2DF-8643CED63755}" dt="2025-10-16T09:52:38.063" v="857" actId="2084"/>
          <ac:graphicFrameMkLst>
            <pc:docMk/>
            <pc:sldMk cId="2279843915" sldId="5961"/>
            <ac:graphicFrameMk id="4" creationId="{FDDAC8C1-30E6-E81F-DB2F-F2EA2C94A30B}"/>
          </ac:graphicFrameMkLst>
        </pc:graphicFrameChg>
      </pc:sldChg>
      <pc:sldChg chg="add ord">
        <pc:chgData name="Furqan Aziz" userId="e9b15d16-c96b-4474-acb2-8700e5dab8b3" providerId="ADAL" clId="{BB20307B-4FB1-4298-B2DF-8643CED63755}" dt="2025-10-22T08:45:32.331" v="902"/>
        <pc:sldMkLst>
          <pc:docMk/>
          <pc:sldMk cId="3983855306" sldId="5964"/>
        </pc:sldMkLst>
      </pc:sldChg>
      <pc:sldChg chg="del">
        <pc:chgData name="Furqan Aziz" userId="e9b15d16-c96b-4474-acb2-8700e5dab8b3" providerId="ADAL" clId="{BB20307B-4FB1-4298-B2DF-8643CED63755}" dt="2025-10-22T08:44:09.316" v="896" actId="47"/>
        <pc:sldMkLst>
          <pc:docMk/>
          <pc:sldMk cId="725714809" sldId="5965"/>
        </pc:sldMkLst>
      </pc:sldChg>
      <pc:sldChg chg="modSp add">
        <pc:chgData name="Furqan Aziz" userId="e9b15d16-c96b-4474-acb2-8700e5dab8b3" providerId="ADAL" clId="{BB20307B-4FB1-4298-B2DF-8643CED63755}" dt="2025-10-22T08:46:24.610" v="940"/>
        <pc:sldMkLst>
          <pc:docMk/>
          <pc:sldMk cId="2872534813" sldId="5965"/>
        </pc:sldMkLst>
        <pc:spChg chg="mod">
          <ac:chgData name="Furqan Aziz" userId="e9b15d16-c96b-4474-acb2-8700e5dab8b3" providerId="ADAL" clId="{BB20307B-4FB1-4298-B2DF-8643CED63755}" dt="2025-10-22T08:46:24.610" v="940"/>
          <ac:spMkLst>
            <pc:docMk/>
            <pc:sldMk cId="2872534813" sldId="5965"/>
            <ac:spMk id="3" creationId="{4A222D6A-CDA7-C8FD-8B02-2ACED0C85CA3}"/>
          </ac:spMkLst>
        </pc:spChg>
      </pc:sldChg>
      <pc:sldChg chg="del">
        <pc:chgData name="Furqan Aziz" userId="e9b15d16-c96b-4474-acb2-8700e5dab8b3" providerId="ADAL" clId="{BB20307B-4FB1-4298-B2DF-8643CED63755}" dt="2025-10-22T08:44:32.024" v="897" actId="47"/>
        <pc:sldMkLst>
          <pc:docMk/>
          <pc:sldMk cId="1747247451" sldId="5967"/>
        </pc:sldMkLst>
      </pc:sldChg>
      <pc:sldChg chg="del">
        <pc:chgData name="Furqan Aziz" userId="e9b15d16-c96b-4474-acb2-8700e5dab8b3" providerId="ADAL" clId="{BB20307B-4FB1-4298-B2DF-8643CED63755}" dt="2025-10-22T08:46:06.325" v="918" actId="47"/>
        <pc:sldMkLst>
          <pc:docMk/>
          <pc:sldMk cId="297684397" sldId="5968"/>
        </pc:sldMkLst>
      </pc:sldChg>
      <pc:sldChg chg="modSp add mod">
        <pc:chgData name="Furqan Aziz" userId="e9b15d16-c96b-4474-acb2-8700e5dab8b3" providerId="ADAL" clId="{BB20307B-4FB1-4298-B2DF-8643CED63755}" dt="2025-10-22T08:43:27.946" v="879"/>
        <pc:sldMkLst>
          <pc:docMk/>
          <pc:sldMk cId="803262860" sldId="5969"/>
        </pc:sldMkLst>
        <pc:spChg chg="mod">
          <ac:chgData name="Furqan Aziz" userId="e9b15d16-c96b-4474-acb2-8700e5dab8b3" providerId="ADAL" clId="{BB20307B-4FB1-4298-B2DF-8643CED63755}" dt="2025-10-22T08:43:27.946" v="879"/>
          <ac:spMkLst>
            <pc:docMk/>
            <pc:sldMk cId="803262860" sldId="5969"/>
            <ac:spMk id="3" creationId="{23DE0B58-90A4-8C9E-C91A-3321F2D46BBF}"/>
          </ac:spMkLst>
        </pc:spChg>
        <pc:graphicFrameChg chg="mod modGraphic">
          <ac:chgData name="Furqan Aziz" userId="e9b15d16-c96b-4474-acb2-8700e5dab8b3" providerId="ADAL" clId="{BB20307B-4FB1-4298-B2DF-8643CED63755}" dt="2025-10-16T09:37:59.678" v="855" actId="207"/>
          <ac:graphicFrameMkLst>
            <pc:docMk/>
            <pc:sldMk cId="803262860" sldId="5969"/>
            <ac:graphicFrameMk id="4" creationId="{4CB06B05-9174-2E8A-1073-167A898CE8E2}"/>
          </ac:graphicFrameMkLst>
        </pc:graphicFrameChg>
      </pc:sldChg>
      <pc:sldChg chg="modSp add mod">
        <pc:chgData name="Furqan Aziz" userId="e9b15d16-c96b-4474-acb2-8700e5dab8b3" providerId="ADAL" clId="{BB20307B-4FB1-4298-B2DF-8643CED63755}" dt="2025-10-22T08:45:45.709" v="916" actId="20577"/>
        <pc:sldMkLst>
          <pc:docMk/>
          <pc:sldMk cId="3997761357" sldId="5970"/>
        </pc:sldMkLst>
        <pc:spChg chg="mod">
          <ac:chgData name="Furqan Aziz" userId="e9b15d16-c96b-4474-acb2-8700e5dab8b3" providerId="ADAL" clId="{BB20307B-4FB1-4298-B2DF-8643CED63755}" dt="2025-10-22T08:45:45.709" v="916" actId="20577"/>
          <ac:spMkLst>
            <pc:docMk/>
            <pc:sldMk cId="3997761357" sldId="5970"/>
            <ac:spMk id="3" creationId="{CFB9EBA3-44D1-32E9-F353-EAD5ECA9BFE2}"/>
          </ac:spMkLst>
        </pc:spChg>
      </pc:sldChg>
      <pc:sldChg chg="modSp add mod">
        <pc:chgData name="Furqan Aziz" userId="e9b15d16-c96b-4474-acb2-8700e5dab8b3" providerId="ADAL" clId="{BB20307B-4FB1-4298-B2DF-8643CED63755}" dt="2025-10-22T08:46:15.138" v="939" actId="20577"/>
        <pc:sldMkLst>
          <pc:docMk/>
          <pc:sldMk cId="409428165" sldId="5971"/>
        </pc:sldMkLst>
        <pc:spChg chg="mod">
          <ac:chgData name="Furqan Aziz" userId="e9b15d16-c96b-4474-acb2-8700e5dab8b3" providerId="ADAL" clId="{BB20307B-4FB1-4298-B2DF-8643CED63755}" dt="2025-10-22T08:46:15.138" v="939" actId="20577"/>
          <ac:spMkLst>
            <pc:docMk/>
            <pc:sldMk cId="409428165" sldId="5971"/>
            <ac:spMk id="3" creationId="{54AFA52D-A5E2-3873-0619-FA2F1FE39FB9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4871" cy="502835"/>
          </a:xfrm>
          <a:prstGeom prst="rect">
            <a:avLst/>
          </a:prstGeom>
        </p:spPr>
        <p:txBody>
          <a:bodyPr vert="horz" lIns="96625" tIns="48312" rIns="96625" bIns="48312" rtlCol="0"/>
          <a:lstStyle>
            <a:lvl1pPr algn="l">
              <a:defRPr sz="13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01698" y="0"/>
            <a:ext cx="2984871" cy="502835"/>
          </a:xfrm>
          <a:prstGeom prst="rect">
            <a:avLst/>
          </a:prstGeom>
        </p:spPr>
        <p:txBody>
          <a:bodyPr vert="horz" lIns="96625" tIns="48312" rIns="96625" bIns="48312" rtlCol="0"/>
          <a:lstStyle>
            <a:lvl1pPr algn="r">
              <a:defRPr sz="1300"/>
            </a:lvl1pPr>
          </a:lstStyle>
          <a:p>
            <a:fld id="{576642B5-0BC1-438F-80D3-1B6686E58130}" type="datetimeFigureOut">
              <a:rPr lang="en-GB" smtClean="0"/>
              <a:t>22/10/2025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38150" y="1252538"/>
            <a:ext cx="6011863" cy="338296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25" tIns="48312" rIns="96625" bIns="48312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8817" y="4823034"/>
            <a:ext cx="5510530" cy="3946118"/>
          </a:xfrm>
          <a:prstGeom prst="rect">
            <a:avLst/>
          </a:prstGeom>
        </p:spPr>
        <p:txBody>
          <a:bodyPr vert="horz" lIns="96625" tIns="48312" rIns="96625" bIns="48312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519055"/>
            <a:ext cx="2984871" cy="502834"/>
          </a:xfrm>
          <a:prstGeom prst="rect">
            <a:avLst/>
          </a:prstGeom>
        </p:spPr>
        <p:txBody>
          <a:bodyPr vert="horz" lIns="96625" tIns="48312" rIns="96625" bIns="48312" rtlCol="0" anchor="b"/>
          <a:lstStyle>
            <a:lvl1pPr algn="l">
              <a:defRPr sz="13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01698" y="9519055"/>
            <a:ext cx="2984871" cy="502834"/>
          </a:xfrm>
          <a:prstGeom prst="rect">
            <a:avLst/>
          </a:prstGeom>
        </p:spPr>
        <p:txBody>
          <a:bodyPr vert="horz" lIns="96625" tIns="48312" rIns="96625" bIns="48312" rtlCol="0" anchor="b"/>
          <a:lstStyle>
            <a:lvl1pPr algn="r">
              <a:defRPr sz="1300"/>
            </a:lvl1pPr>
          </a:lstStyle>
          <a:p>
            <a:fld id="{D53F5600-7B1A-4F15-BE71-9170F82081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307997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53F5600-7B1A-4F15-BE71-9170F8208172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0774373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93805B5-638A-108D-537C-C8612B0D06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322CAA4-F73E-AC9C-E825-4A580B7AEF8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F42F9BA-BCE1-1149-35BB-B43ED5F8A9D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87C8139-D453-806B-B391-E97117703C8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53F5600-7B1A-4F15-BE71-9170F8208172}" type="slidenum">
              <a:rPr lang="en-GB" smtClean="0"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806719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8.png"/><Relationship Id="rId4" Type="http://schemas.openxmlformats.org/officeDocument/2006/relationships/image" Target="../media/image6.sv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svg"/><Relationship Id="rId5" Type="http://schemas.openxmlformats.org/officeDocument/2006/relationships/image" Target="../media/image5.png"/><Relationship Id="rId4" Type="http://schemas.openxmlformats.org/officeDocument/2006/relationships/image" Target="../media/image3.png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3.png"/><Relationship Id="rId4" Type="http://schemas.openxmlformats.org/officeDocument/2006/relationships/image" Target="../media/image6.sv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sv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svg"/><Relationship Id="rId5" Type="http://schemas.openxmlformats.org/officeDocument/2006/relationships/image" Target="../media/image5.png"/><Relationship Id="rId4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svg"/><Relationship Id="rId5" Type="http://schemas.openxmlformats.org/officeDocument/2006/relationships/image" Target="../media/image5.png"/><Relationship Id="rId4" Type="http://schemas.openxmlformats.org/officeDocument/2006/relationships/image" Target="../media/image3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svg"/><Relationship Id="rId5" Type="http://schemas.openxmlformats.org/officeDocument/2006/relationships/image" Target="../media/image5.png"/><Relationship Id="rId4" Type="http://schemas.openxmlformats.org/officeDocument/2006/relationships/image" Target="../media/image3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sv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8.png"/><Relationship Id="rId5" Type="http://schemas.openxmlformats.org/officeDocument/2006/relationships/image" Target="../media/image6.svg"/><Relationship Id="rId4" Type="http://schemas.openxmlformats.org/officeDocument/2006/relationships/image" Target="../media/image5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8.png"/><Relationship Id="rId5" Type="http://schemas.openxmlformats.org/officeDocument/2006/relationships/image" Target="../media/image10.jpeg"/><Relationship Id="rId4" Type="http://schemas.openxmlformats.org/officeDocument/2006/relationships/image" Target="../media/image6.sv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3EB19E60-895E-6849-8546-1866AC8D2A7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757" b="16482"/>
          <a:stretch/>
        </p:blipFill>
        <p:spPr>
          <a:xfrm>
            <a:off x="0" y="0"/>
            <a:ext cx="12207943" cy="429768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5FF32A81-BA64-EF4B-853D-EB7487AF104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alphaModFix amt="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871"/>
          <a:stretch/>
        </p:blipFill>
        <p:spPr>
          <a:xfrm>
            <a:off x="-7972" y="1"/>
            <a:ext cx="12207943" cy="4307840"/>
          </a:xfrm>
          <a:prstGeom prst="rect">
            <a:avLst/>
          </a:prstGeom>
          <a:ln>
            <a:noFill/>
          </a:ln>
          <a:effectLst/>
        </p:spPr>
      </p:pic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79516216-DD75-1046-A173-361186D8D1CF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67360" y="4787644"/>
            <a:ext cx="9192260" cy="508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en-GB" sz="3000" kern="1200" dirty="0">
                <a:solidFill>
                  <a:srgbClr val="F27A20"/>
                </a:solidFill>
                <a:latin typeface="+mj-lt"/>
                <a:ea typeface="+mn-ea"/>
                <a:cs typeface="+mn-cs"/>
              </a:defRPr>
            </a:lvl1pPr>
          </a:lstStyle>
          <a:p>
            <a:pPr lvl="0"/>
            <a:r>
              <a:rPr lang="en-GB"/>
              <a:t>| Presentation Title</a:t>
            </a:r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128C2148-F86D-144D-9755-CF40B36C58D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0186511" y="5880776"/>
            <a:ext cx="1335646" cy="49589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en-GB" sz="2000" kern="1200" dirty="0">
                <a:solidFill>
                  <a:srgbClr val="F27A20"/>
                </a:solidFill>
                <a:latin typeface="Montserrat" panose="00000500000000000000" pitchFamily="2" charset="0"/>
                <a:ea typeface="+mn-ea"/>
                <a:cs typeface="+mn-cs"/>
              </a:defRPr>
            </a:lvl1pPr>
          </a:lstStyle>
          <a:p>
            <a:pPr lvl="0"/>
            <a:r>
              <a:rPr lang="en-GB"/>
              <a:t>Date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57475E57-E8F6-AA4B-84D4-7D937AE9B7BA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520" y="1014730"/>
            <a:ext cx="9664700" cy="214630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F8C49CB2-1810-9A46-9220-7097F7E2C0F1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10820" y="441643"/>
            <a:ext cx="3604578" cy="17048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774441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s slide op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>
            <a:extLst>
              <a:ext uri="{FF2B5EF4-FFF2-40B4-BE49-F238E27FC236}">
                <a16:creationId xmlns:a16="http://schemas.microsoft.com/office/drawing/2014/main" id="{14A62C0A-1C1E-D04E-8DAE-F1CCE4C8BF3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125" r="9855"/>
          <a:stretch/>
        </p:blipFill>
        <p:spPr>
          <a:xfrm>
            <a:off x="9972772" y="-35851"/>
            <a:ext cx="2418080" cy="2146300"/>
          </a:xfrm>
          <a:prstGeom prst="rect">
            <a:avLst/>
          </a:prstGeom>
        </p:spPr>
      </p:pic>
      <p:pic>
        <p:nvPicPr>
          <p:cNvPr id="8" name="Graphic 7">
            <a:extLst>
              <a:ext uri="{FF2B5EF4-FFF2-40B4-BE49-F238E27FC236}">
                <a16:creationId xmlns:a16="http://schemas.microsoft.com/office/drawing/2014/main" id="{D00B79D4-16F1-4BC7-B2B7-319740541F6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r="75161"/>
          <a:stretch/>
        </p:blipFill>
        <p:spPr>
          <a:xfrm>
            <a:off x="11309570" y="411352"/>
            <a:ext cx="368591" cy="639149"/>
          </a:xfrm>
          <a:prstGeom prst="rect">
            <a:avLst/>
          </a:prstGeom>
        </p:spPr>
      </p:pic>
      <p:sp>
        <p:nvSpPr>
          <p:cNvPr id="15" name="Title 1">
            <a:extLst>
              <a:ext uri="{FF2B5EF4-FFF2-40B4-BE49-F238E27FC236}">
                <a16:creationId xmlns:a16="http://schemas.microsoft.com/office/drawing/2014/main" id="{A6BD2644-BCD1-274B-A0E9-AAAC5D3ADB8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71350" y="312268"/>
            <a:ext cx="8278276" cy="439749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2400" b="1" i="0">
                <a:gradFill>
                  <a:gsLst>
                    <a:gs pos="1000">
                      <a:srgbClr val="16315B"/>
                    </a:gs>
                    <a:gs pos="73000">
                      <a:srgbClr val="F27A20"/>
                    </a:gs>
                    <a:gs pos="100000">
                      <a:srgbClr val="F5981F">
                        <a:lumMod val="93922"/>
                      </a:srgbClr>
                    </a:gs>
                  </a:gsLst>
                  <a:lin ang="3600000" scaled="0"/>
                </a:gradFill>
                <a:latin typeface="Montserrat" pitchFamily="2" charset="77"/>
              </a:defRPr>
            </a:lvl1pPr>
          </a:lstStyle>
          <a:p>
            <a:r>
              <a:rPr lang="en-GB"/>
              <a:t>Heading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F05F657B-5364-9B4F-869E-B0347EEE85A6}"/>
              </a:ext>
            </a:extLst>
          </p:cNvPr>
          <p:cNvSpPr txBox="1"/>
          <p:nvPr userDrawn="1"/>
        </p:nvSpPr>
        <p:spPr>
          <a:xfrm>
            <a:off x="11212158" y="6354512"/>
            <a:ext cx="57341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400" kern="1200">
                <a:solidFill>
                  <a:srgbClr val="15315A"/>
                </a:solidFill>
                <a:latin typeface="Montserrat" panose="00000500000000000000" pitchFamily="2" charset="0"/>
                <a:ea typeface="+mn-ea"/>
                <a:cs typeface="+mn-cs"/>
              </a:rPr>
              <a:t>| </a:t>
            </a:r>
            <a:fld id="{638BE22F-B459-4E34-8929-1FA9739FF5FF}" type="slidenum">
              <a:rPr lang="en-GB" sz="1400" kern="1200" smtClean="0">
                <a:solidFill>
                  <a:srgbClr val="15315A"/>
                </a:solidFill>
                <a:latin typeface="Montserrat" panose="00000500000000000000" pitchFamily="2" charset="0"/>
                <a:ea typeface="+mn-ea"/>
                <a:cs typeface="+mn-cs"/>
              </a:rPr>
              <a:pPr/>
              <a:t>‹#›</a:t>
            </a:fld>
            <a:endParaRPr lang="en-GB" sz="1400">
              <a:solidFill>
                <a:srgbClr val="15315A"/>
              </a:solidFill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C45D6AAB-3546-071D-50F1-0CC4480A0B08}"/>
              </a:ext>
            </a:extLst>
          </p:cNvPr>
          <p:cNvSpPr/>
          <p:nvPr userDrawn="1"/>
        </p:nvSpPr>
        <p:spPr>
          <a:xfrm>
            <a:off x="1572126" y="3087152"/>
            <a:ext cx="10619874" cy="2873426"/>
          </a:xfrm>
          <a:prstGeom prst="rect">
            <a:avLst/>
          </a:prstGeom>
          <a:gradFill flip="none" rotWithShape="1">
            <a:gsLst>
              <a:gs pos="19000">
                <a:srgbClr val="7F543E"/>
              </a:gs>
              <a:gs pos="45000">
                <a:srgbClr val="EE7820"/>
              </a:gs>
              <a:gs pos="6000">
                <a:srgbClr val="16315B"/>
              </a:gs>
              <a:gs pos="100000">
                <a:srgbClr val="F8B33D"/>
              </a:gs>
            </a:gsLst>
            <a:lin ang="81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 descr="A picture containing light, night&#10;&#10;Description automatically generated">
            <a:extLst>
              <a:ext uri="{FF2B5EF4-FFF2-40B4-BE49-F238E27FC236}">
                <a16:creationId xmlns:a16="http://schemas.microsoft.com/office/drawing/2014/main" id="{350F8F0D-1A42-F66E-4972-31F563C7B9C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>
            <a:alphaModFix amt="2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78"/>
          <a:stretch/>
        </p:blipFill>
        <p:spPr>
          <a:xfrm rot="21338720">
            <a:off x="1292942" y="1035400"/>
            <a:ext cx="13510787" cy="6707013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19483901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ndatory slide for external facing presenta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22" descr="A picture containing sky, outdoor, pylon, outdoor object&#10;&#10;Description automatically generated">
            <a:extLst>
              <a:ext uri="{FF2B5EF4-FFF2-40B4-BE49-F238E27FC236}">
                <a16:creationId xmlns:a16="http://schemas.microsoft.com/office/drawing/2014/main" id="{28D57CA5-8EA2-CD64-9AE5-4264EFC1DEF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692" t="-56" r="22979" b="56"/>
          <a:stretch/>
        </p:blipFill>
        <p:spPr>
          <a:xfrm>
            <a:off x="5725158" y="-12356"/>
            <a:ext cx="6466842" cy="6870356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FC173355-455E-191A-A5CE-678CDD97A35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alphaModFix amt="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871"/>
          <a:stretch/>
        </p:blipFill>
        <p:spPr>
          <a:xfrm>
            <a:off x="5715357" y="0"/>
            <a:ext cx="6476643" cy="6870357"/>
          </a:xfrm>
          <a:prstGeom prst="rect">
            <a:avLst/>
          </a:prstGeom>
          <a:ln>
            <a:noFill/>
          </a:ln>
          <a:effectLst/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896C0199-AF39-A48A-19F2-0B51C6084B0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3193" b="30796"/>
          <a:stretch/>
        </p:blipFill>
        <p:spPr>
          <a:xfrm>
            <a:off x="4768791" y="5372678"/>
            <a:ext cx="7423209" cy="1485322"/>
          </a:xfrm>
          <a:prstGeom prst="rect">
            <a:avLst/>
          </a:prstGeom>
        </p:spPr>
      </p:pic>
      <p:pic>
        <p:nvPicPr>
          <p:cNvPr id="14" name="Graphic 13">
            <a:extLst>
              <a:ext uri="{FF2B5EF4-FFF2-40B4-BE49-F238E27FC236}">
                <a16:creationId xmlns:a16="http://schemas.microsoft.com/office/drawing/2014/main" id="{FDB14C1D-6008-48A9-8304-69666B1FE7E8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565091" y="411352"/>
            <a:ext cx="1483936" cy="639149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5DCA524E-6109-B09D-D287-041B367336E8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091" y="4229203"/>
            <a:ext cx="1998074" cy="1289482"/>
          </a:xfrm>
          <a:prstGeom prst="rect">
            <a:avLst/>
          </a:prstGeom>
        </p:spPr>
      </p:pic>
      <p:sp>
        <p:nvSpPr>
          <p:cNvPr id="16" name="Text Placeholder 9">
            <a:extLst>
              <a:ext uri="{FF2B5EF4-FFF2-40B4-BE49-F238E27FC236}">
                <a16:creationId xmlns:a16="http://schemas.microsoft.com/office/drawing/2014/main" id="{B983AAAD-9640-5658-4FAE-25EC623D118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65091" y="1924050"/>
            <a:ext cx="4719464" cy="38005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>
                <a:solidFill>
                  <a:srgbClr val="F27A20"/>
                </a:solidFill>
                <a:latin typeface="+mj-lt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GB"/>
              <a:t>Full Name</a:t>
            </a:r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AD511B12-C19E-9548-7195-294B8F41E53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65091" y="2612819"/>
            <a:ext cx="4719464" cy="38005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rgbClr val="0079C4"/>
                </a:solidFill>
                <a:latin typeface="+mn-lt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GB" err="1"/>
              <a:t>Name.Surname@electralink.co.uk</a:t>
            </a:r>
            <a:endParaRPr lang="en-GB"/>
          </a:p>
        </p:txBody>
      </p:sp>
      <p:sp>
        <p:nvSpPr>
          <p:cNvPr id="18" name="Text Placeholder 9">
            <a:extLst>
              <a:ext uri="{FF2B5EF4-FFF2-40B4-BE49-F238E27FC236}">
                <a16:creationId xmlns:a16="http://schemas.microsoft.com/office/drawing/2014/main" id="{5258AA8F-1459-E076-C7BB-C518FAE481C7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65091" y="3242211"/>
            <a:ext cx="4719464" cy="38005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rgbClr val="0079C4"/>
                </a:solidFill>
                <a:latin typeface="+mn-lt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GB"/>
              <a:t>Phone number</a:t>
            </a:r>
          </a:p>
        </p:txBody>
      </p:sp>
    </p:spTree>
    <p:extLst>
      <p:ext uri="{BB962C8B-B14F-4D97-AF65-F5344CB8AC3E}">
        <p14:creationId xmlns:p14="http://schemas.microsoft.com/office/powerpoint/2010/main" val="206819691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 points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>
            <a:extLst>
              <a:ext uri="{FF2B5EF4-FFF2-40B4-BE49-F238E27FC236}">
                <a16:creationId xmlns:a16="http://schemas.microsoft.com/office/drawing/2014/main" id="{14A62C0A-1C1E-D04E-8DAE-F1CCE4C8BF3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125" r="9855"/>
          <a:stretch/>
        </p:blipFill>
        <p:spPr>
          <a:xfrm>
            <a:off x="9972772" y="-35851"/>
            <a:ext cx="2418080" cy="2146300"/>
          </a:xfrm>
          <a:prstGeom prst="rect">
            <a:avLst/>
          </a:prstGeom>
        </p:spPr>
      </p:pic>
      <p:pic>
        <p:nvPicPr>
          <p:cNvPr id="8" name="Graphic 7">
            <a:extLst>
              <a:ext uri="{FF2B5EF4-FFF2-40B4-BE49-F238E27FC236}">
                <a16:creationId xmlns:a16="http://schemas.microsoft.com/office/drawing/2014/main" id="{D00B79D4-16F1-4BC7-B2B7-319740541F6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r="75161"/>
          <a:stretch/>
        </p:blipFill>
        <p:spPr>
          <a:xfrm>
            <a:off x="11309570" y="411352"/>
            <a:ext cx="368591" cy="639149"/>
          </a:xfrm>
          <a:prstGeom prst="rect">
            <a:avLst/>
          </a:prstGeom>
        </p:spPr>
      </p:pic>
      <p:sp>
        <p:nvSpPr>
          <p:cNvPr id="15" name="Title 1">
            <a:extLst>
              <a:ext uri="{FF2B5EF4-FFF2-40B4-BE49-F238E27FC236}">
                <a16:creationId xmlns:a16="http://schemas.microsoft.com/office/drawing/2014/main" id="{A6BD2644-BCD1-274B-A0E9-AAAC5D3ADB8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71350" y="312268"/>
            <a:ext cx="8278276" cy="439749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2400" b="1" i="0">
                <a:gradFill>
                  <a:gsLst>
                    <a:gs pos="1000">
                      <a:srgbClr val="16315B"/>
                    </a:gs>
                    <a:gs pos="73000">
                      <a:srgbClr val="F27A20"/>
                    </a:gs>
                    <a:gs pos="100000">
                      <a:srgbClr val="F5981F">
                        <a:lumMod val="93922"/>
                      </a:srgbClr>
                    </a:gs>
                  </a:gsLst>
                  <a:lin ang="3600000" scaled="0"/>
                </a:gradFill>
                <a:latin typeface="Montserrat" pitchFamily="2" charset="77"/>
              </a:defRPr>
            </a:lvl1pPr>
          </a:lstStyle>
          <a:p>
            <a:r>
              <a:rPr lang="en-GB"/>
              <a:t>HEADING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F05F657B-5364-9B4F-869E-B0347EEE85A6}"/>
              </a:ext>
            </a:extLst>
          </p:cNvPr>
          <p:cNvSpPr txBox="1"/>
          <p:nvPr userDrawn="1"/>
        </p:nvSpPr>
        <p:spPr>
          <a:xfrm>
            <a:off x="11212158" y="6354512"/>
            <a:ext cx="57341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400" kern="1200">
                <a:solidFill>
                  <a:srgbClr val="15315A"/>
                </a:solidFill>
                <a:latin typeface="Montserrat" panose="00000500000000000000" pitchFamily="2" charset="0"/>
                <a:ea typeface="+mn-ea"/>
                <a:cs typeface="+mn-cs"/>
              </a:rPr>
              <a:t>| </a:t>
            </a:r>
            <a:fld id="{638BE22F-B459-4E34-8929-1FA9739FF5FF}" type="slidenum">
              <a:rPr lang="en-GB" sz="1400" kern="1200" smtClean="0">
                <a:solidFill>
                  <a:srgbClr val="15315A"/>
                </a:solidFill>
                <a:latin typeface="Montserrat" panose="00000500000000000000" pitchFamily="2" charset="0"/>
                <a:ea typeface="+mn-ea"/>
                <a:cs typeface="+mn-cs"/>
              </a:rPr>
              <a:pPr/>
              <a:t>‹#›</a:t>
            </a:fld>
            <a:endParaRPr lang="en-GB" sz="1400">
              <a:solidFill>
                <a:srgbClr val="15315A"/>
              </a:solidFill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33ECE44-E772-D7E8-EF48-1330E09C4FDD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89283" y="2534773"/>
            <a:ext cx="10584649" cy="3987367"/>
          </a:xfrm>
          <a:prstGeom prst="rect">
            <a:avLst/>
          </a:prstGeom>
        </p:spPr>
      </p:pic>
      <p:grpSp>
        <p:nvGrpSpPr>
          <p:cNvPr id="3" name="Group 2">
            <a:extLst>
              <a:ext uri="{FF2B5EF4-FFF2-40B4-BE49-F238E27FC236}">
                <a16:creationId xmlns:a16="http://schemas.microsoft.com/office/drawing/2014/main" id="{EEC76F07-770E-B4CE-AD15-C40ACAC9C40D}"/>
              </a:ext>
            </a:extLst>
          </p:cNvPr>
          <p:cNvGrpSpPr/>
          <p:nvPr userDrawn="1"/>
        </p:nvGrpSpPr>
        <p:grpSpPr>
          <a:xfrm>
            <a:off x="8589559" y="4894130"/>
            <a:ext cx="723888" cy="707707"/>
            <a:chOff x="527034" y="5313123"/>
            <a:chExt cx="1078630" cy="1038056"/>
          </a:xfrm>
        </p:grpSpPr>
        <p:sp>
          <p:nvSpPr>
            <p:cNvPr id="4" name="Oval 3">
              <a:extLst>
                <a:ext uri="{FF2B5EF4-FFF2-40B4-BE49-F238E27FC236}">
                  <a16:creationId xmlns:a16="http://schemas.microsoft.com/office/drawing/2014/main" id="{D29C86EF-9934-4A95-9E6F-CE4B00E3C8C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7034" y="5313123"/>
              <a:ext cx="1078630" cy="1038056"/>
            </a:xfrm>
            <a:prstGeom prst="ellipse">
              <a:avLst/>
            </a:prstGeom>
            <a:solidFill>
              <a:schemeClr val="bg1"/>
            </a:solidFill>
            <a:ln w="15875" cap="flat">
              <a:noFill/>
              <a:prstDash val="solid"/>
              <a:miter lim="800000"/>
              <a:headEnd/>
              <a:tailEnd/>
            </a:ln>
            <a:effectLst>
              <a:outerShdw blurRad="50800" dist="38100" dir="5400000" algn="t" rotWithShape="0">
                <a:prstClr val="black">
                  <a:alpha val="46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79C4"/>
                </a:solidFill>
                <a:effectLst/>
                <a:uLnTx/>
                <a:uFillTx/>
                <a:latin typeface="Montserrat Light"/>
                <a:ea typeface="+mn-ea"/>
                <a:cs typeface="+mn-cs"/>
              </a:endParaRPr>
            </a:p>
          </p:txBody>
        </p:sp>
        <p:sp>
          <p:nvSpPr>
            <p:cNvPr id="5" name="Oval 11">
              <a:extLst>
                <a:ext uri="{FF2B5EF4-FFF2-40B4-BE49-F238E27FC236}">
                  <a16:creationId xmlns:a16="http://schemas.microsoft.com/office/drawing/2014/main" id="{DFD66C06-EB44-2957-C012-97BBA3820AE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9302" y="5415467"/>
              <a:ext cx="865673" cy="833440"/>
            </a:xfrm>
            <a:prstGeom prst="ellipse">
              <a:avLst/>
            </a:prstGeom>
            <a:solidFill>
              <a:srgbClr val="ED8017"/>
            </a:solidFill>
            <a:ln w="15875" cap="flat">
              <a:noFill/>
              <a:prstDash val="solid"/>
              <a:miter lim="800000"/>
              <a:headEnd/>
              <a:tailEnd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79C4"/>
                </a:solidFill>
                <a:effectLst/>
                <a:uLnTx/>
                <a:uFillTx/>
                <a:latin typeface="Montserrat Light"/>
                <a:ea typeface="+mn-ea"/>
                <a:cs typeface="+mn-cs"/>
              </a:endParaRPr>
            </a:p>
          </p:txBody>
        </p:sp>
        <p:sp>
          <p:nvSpPr>
            <p:cNvPr id="6" name="Text Placeholder 5">
              <a:extLst>
                <a:ext uri="{FF2B5EF4-FFF2-40B4-BE49-F238E27FC236}">
                  <a16:creationId xmlns:a16="http://schemas.microsoft.com/office/drawing/2014/main" id="{E2CBD197-BBEF-FE6A-6D8E-336E26458234}"/>
                </a:ext>
              </a:extLst>
            </p:cNvPr>
            <p:cNvSpPr txBox="1">
              <a:spLocks/>
            </p:cNvSpPr>
            <p:nvPr/>
          </p:nvSpPr>
          <p:spPr>
            <a:xfrm>
              <a:off x="662889" y="5607708"/>
              <a:ext cx="798496" cy="5417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500" kern="1200">
                  <a:solidFill>
                    <a:srgbClr val="0079C4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rgbClr val="0079C4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rgbClr val="0079C4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rgbClr val="0079C4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rgbClr val="0079C4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90000"/>
                </a:lnSpc>
                <a:spcBef>
                  <a:spcPts val="100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lang="en-US" sz="2000" kern="0">
                  <a:solidFill>
                    <a:srgbClr val="FFFFFF"/>
                  </a:solidFill>
                  <a:latin typeface="Montserrat SemiBold"/>
                  <a:cs typeface="Open Sans"/>
                </a:rPr>
                <a:t>5</a:t>
              </a:r>
              <a:endPara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ontserrat SemiBold"/>
                <a:ea typeface="+mn-ea"/>
                <a:cs typeface="Open Sans"/>
              </a:endParaRPr>
            </a:p>
          </p:txBody>
        </p:sp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267FAB69-D97F-DF1E-5DF6-2961BE80A8DD}"/>
              </a:ext>
            </a:extLst>
          </p:cNvPr>
          <p:cNvGrpSpPr/>
          <p:nvPr userDrawn="1"/>
        </p:nvGrpSpPr>
        <p:grpSpPr>
          <a:xfrm>
            <a:off x="7442323" y="3119073"/>
            <a:ext cx="723888" cy="707707"/>
            <a:chOff x="527034" y="5313123"/>
            <a:chExt cx="1078630" cy="1038056"/>
          </a:xfrm>
        </p:grpSpPr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042AA113-2C06-4C33-1250-892B4AEBE92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7034" y="5313123"/>
              <a:ext cx="1078630" cy="1038056"/>
            </a:xfrm>
            <a:prstGeom prst="ellipse">
              <a:avLst/>
            </a:prstGeom>
            <a:solidFill>
              <a:schemeClr val="bg1"/>
            </a:solidFill>
            <a:ln w="15875" cap="flat">
              <a:noFill/>
              <a:prstDash val="solid"/>
              <a:miter lim="800000"/>
              <a:headEnd/>
              <a:tailEnd/>
            </a:ln>
            <a:effectLst>
              <a:outerShdw blurRad="50800" dist="38100" dir="5400000" algn="t" rotWithShape="0">
                <a:prstClr val="black">
                  <a:alpha val="46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79C4"/>
                </a:solidFill>
                <a:effectLst/>
                <a:uLnTx/>
                <a:uFillTx/>
                <a:latin typeface="Montserrat Light"/>
                <a:ea typeface="+mn-ea"/>
                <a:cs typeface="+mn-cs"/>
              </a:endParaRPr>
            </a:p>
          </p:txBody>
        </p:sp>
        <p:sp>
          <p:nvSpPr>
            <p:cNvPr id="10" name="Oval 11">
              <a:extLst>
                <a:ext uri="{FF2B5EF4-FFF2-40B4-BE49-F238E27FC236}">
                  <a16:creationId xmlns:a16="http://schemas.microsoft.com/office/drawing/2014/main" id="{0092C447-180B-2D2D-7C8B-AAA07A06515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9302" y="5415467"/>
              <a:ext cx="865673" cy="833440"/>
            </a:xfrm>
            <a:prstGeom prst="ellipse">
              <a:avLst/>
            </a:prstGeom>
            <a:solidFill>
              <a:srgbClr val="15315A"/>
            </a:solidFill>
            <a:ln w="15875" cap="flat">
              <a:noFill/>
              <a:prstDash val="solid"/>
              <a:miter lim="800000"/>
              <a:headEnd/>
              <a:tailEnd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79C4"/>
                </a:solidFill>
                <a:effectLst/>
                <a:uLnTx/>
                <a:uFillTx/>
                <a:latin typeface="Montserrat Light"/>
                <a:ea typeface="+mn-ea"/>
                <a:cs typeface="+mn-cs"/>
              </a:endParaRPr>
            </a:p>
          </p:txBody>
        </p:sp>
        <p:sp>
          <p:nvSpPr>
            <p:cNvPr id="11" name="Text Placeholder 5">
              <a:extLst>
                <a:ext uri="{FF2B5EF4-FFF2-40B4-BE49-F238E27FC236}">
                  <a16:creationId xmlns:a16="http://schemas.microsoft.com/office/drawing/2014/main" id="{231ED683-CDC3-40BD-C9DF-B8ED9CBC5A16}"/>
                </a:ext>
              </a:extLst>
            </p:cNvPr>
            <p:cNvSpPr txBox="1">
              <a:spLocks/>
            </p:cNvSpPr>
            <p:nvPr/>
          </p:nvSpPr>
          <p:spPr>
            <a:xfrm>
              <a:off x="654842" y="5568922"/>
              <a:ext cx="798496" cy="5417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500" kern="1200">
                  <a:solidFill>
                    <a:srgbClr val="0079C4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rgbClr val="0079C4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rgbClr val="0079C4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rgbClr val="0079C4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rgbClr val="0079C4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90000"/>
                </a:lnSpc>
                <a:spcBef>
                  <a:spcPts val="100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lang="en-US" sz="2000" kern="0">
                  <a:solidFill>
                    <a:srgbClr val="FFFFFF"/>
                  </a:solidFill>
                  <a:latin typeface="Montserrat SemiBold"/>
                  <a:cs typeface="Open Sans"/>
                </a:rPr>
                <a:t>4</a:t>
              </a:r>
              <a:endPara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ontserrat SemiBold"/>
                <a:ea typeface="+mn-ea"/>
                <a:cs typeface="Open Sans"/>
              </a:endParaRPr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BAD7B5C5-99E8-27FB-41EB-F224F90D17F8}"/>
              </a:ext>
            </a:extLst>
          </p:cNvPr>
          <p:cNvGrpSpPr/>
          <p:nvPr userDrawn="1"/>
        </p:nvGrpSpPr>
        <p:grpSpPr>
          <a:xfrm>
            <a:off x="5419663" y="2585760"/>
            <a:ext cx="723888" cy="707707"/>
            <a:chOff x="527034" y="5313123"/>
            <a:chExt cx="1078630" cy="1038056"/>
          </a:xfrm>
        </p:grpSpPr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1EB044F6-34AF-D3C7-85C5-D8AB75B9F23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7034" y="5313123"/>
              <a:ext cx="1078630" cy="1038056"/>
            </a:xfrm>
            <a:prstGeom prst="ellipse">
              <a:avLst/>
            </a:prstGeom>
            <a:solidFill>
              <a:schemeClr val="bg1"/>
            </a:solidFill>
            <a:ln w="15875" cap="flat">
              <a:noFill/>
              <a:prstDash val="solid"/>
              <a:miter lim="800000"/>
              <a:headEnd/>
              <a:tailEnd/>
            </a:ln>
            <a:effectLst>
              <a:outerShdw blurRad="50800" dist="38100" dir="5400000" algn="t" rotWithShape="0">
                <a:prstClr val="black">
                  <a:alpha val="46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79C4"/>
                </a:solidFill>
                <a:effectLst/>
                <a:uLnTx/>
                <a:uFillTx/>
                <a:latin typeface="Montserrat Light"/>
                <a:ea typeface="+mn-ea"/>
                <a:cs typeface="+mn-cs"/>
              </a:endParaRPr>
            </a:p>
          </p:txBody>
        </p:sp>
        <p:sp>
          <p:nvSpPr>
            <p:cNvPr id="16" name="Oval 11">
              <a:extLst>
                <a:ext uri="{FF2B5EF4-FFF2-40B4-BE49-F238E27FC236}">
                  <a16:creationId xmlns:a16="http://schemas.microsoft.com/office/drawing/2014/main" id="{FD81697F-C627-DDB5-C55D-458535728A6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9302" y="5415467"/>
              <a:ext cx="865673" cy="833440"/>
            </a:xfrm>
            <a:prstGeom prst="ellipse">
              <a:avLst/>
            </a:prstGeom>
            <a:solidFill>
              <a:srgbClr val="0079C4"/>
            </a:solidFill>
            <a:ln w="15875" cap="flat">
              <a:noFill/>
              <a:prstDash val="solid"/>
              <a:miter lim="800000"/>
              <a:headEnd/>
              <a:tailEnd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79C4"/>
                </a:solidFill>
                <a:effectLst/>
                <a:uLnTx/>
                <a:uFillTx/>
                <a:latin typeface="Montserrat Light"/>
                <a:ea typeface="+mn-ea"/>
                <a:cs typeface="+mn-cs"/>
              </a:endParaRPr>
            </a:p>
          </p:txBody>
        </p:sp>
        <p:sp>
          <p:nvSpPr>
            <p:cNvPr id="17" name="Text Placeholder 5">
              <a:extLst>
                <a:ext uri="{FF2B5EF4-FFF2-40B4-BE49-F238E27FC236}">
                  <a16:creationId xmlns:a16="http://schemas.microsoft.com/office/drawing/2014/main" id="{6C203EBA-5B86-F3D0-F87F-8143469174BD}"/>
                </a:ext>
              </a:extLst>
            </p:cNvPr>
            <p:cNvSpPr txBox="1">
              <a:spLocks/>
            </p:cNvSpPr>
            <p:nvPr/>
          </p:nvSpPr>
          <p:spPr>
            <a:xfrm>
              <a:off x="662889" y="5618382"/>
              <a:ext cx="798496" cy="5870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500" kern="1200">
                  <a:solidFill>
                    <a:srgbClr val="0079C4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rgbClr val="0079C4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rgbClr val="0079C4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rgbClr val="0079C4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rgbClr val="0079C4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90000"/>
                </a:lnSpc>
                <a:spcBef>
                  <a:spcPts val="100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US" sz="2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Montserrat SemiBold"/>
                  <a:ea typeface="+mn-ea"/>
                  <a:cs typeface="Open Sans"/>
                </a:rPr>
                <a:t>3</a:t>
              </a:r>
            </a:p>
          </p:txBody>
        </p:sp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id="{BF92D9DA-EA5C-C92B-CC33-906CE71F3480}"/>
              </a:ext>
            </a:extLst>
          </p:cNvPr>
          <p:cNvGrpSpPr/>
          <p:nvPr userDrawn="1"/>
        </p:nvGrpSpPr>
        <p:grpSpPr>
          <a:xfrm>
            <a:off x="3431667" y="3236018"/>
            <a:ext cx="723888" cy="707707"/>
            <a:chOff x="527034" y="5313123"/>
            <a:chExt cx="1078630" cy="1038056"/>
          </a:xfrm>
        </p:grpSpPr>
        <p:sp>
          <p:nvSpPr>
            <p:cNvPr id="21" name="Oval 20">
              <a:extLst>
                <a:ext uri="{FF2B5EF4-FFF2-40B4-BE49-F238E27FC236}">
                  <a16:creationId xmlns:a16="http://schemas.microsoft.com/office/drawing/2014/main" id="{FF57EDFE-3556-E8FF-A866-A0AC4A9BACD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7034" y="5313123"/>
              <a:ext cx="1078630" cy="1038056"/>
            </a:xfrm>
            <a:prstGeom prst="ellipse">
              <a:avLst/>
            </a:prstGeom>
            <a:solidFill>
              <a:schemeClr val="bg1"/>
            </a:solidFill>
            <a:ln w="15875" cap="flat">
              <a:noFill/>
              <a:prstDash val="solid"/>
              <a:miter lim="800000"/>
              <a:headEnd/>
              <a:tailEnd/>
            </a:ln>
            <a:effectLst>
              <a:outerShdw blurRad="50800" dist="38100" dir="5400000" algn="t" rotWithShape="0">
                <a:prstClr val="black">
                  <a:alpha val="46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79C4"/>
                </a:solidFill>
                <a:effectLst/>
                <a:uLnTx/>
                <a:uFillTx/>
                <a:latin typeface="Montserrat Light"/>
                <a:ea typeface="+mn-ea"/>
                <a:cs typeface="+mn-cs"/>
              </a:endParaRPr>
            </a:p>
          </p:txBody>
        </p:sp>
        <p:sp>
          <p:nvSpPr>
            <p:cNvPr id="22" name="Oval 11">
              <a:extLst>
                <a:ext uri="{FF2B5EF4-FFF2-40B4-BE49-F238E27FC236}">
                  <a16:creationId xmlns:a16="http://schemas.microsoft.com/office/drawing/2014/main" id="{A1C8F4BA-25A4-BC9E-7F95-E63CC8202A5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9302" y="5415467"/>
              <a:ext cx="865673" cy="833440"/>
            </a:xfrm>
            <a:prstGeom prst="ellipse">
              <a:avLst/>
            </a:prstGeom>
            <a:solidFill>
              <a:srgbClr val="ED8017"/>
            </a:solidFill>
            <a:ln w="15875" cap="flat">
              <a:noFill/>
              <a:prstDash val="solid"/>
              <a:miter lim="800000"/>
              <a:headEnd/>
              <a:tailEnd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79C4"/>
                </a:solidFill>
                <a:effectLst/>
                <a:uLnTx/>
                <a:uFillTx/>
                <a:latin typeface="Montserrat Light"/>
                <a:ea typeface="+mn-ea"/>
                <a:cs typeface="+mn-cs"/>
              </a:endParaRPr>
            </a:p>
          </p:txBody>
        </p:sp>
        <p:sp>
          <p:nvSpPr>
            <p:cNvPr id="23" name="Text Placeholder 5">
              <a:extLst>
                <a:ext uri="{FF2B5EF4-FFF2-40B4-BE49-F238E27FC236}">
                  <a16:creationId xmlns:a16="http://schemas.microsoft.com/office/drawing/2014/main" id="{C91A0C2C-D2CA-15A8-12EA-531F7C878386}"/>
                </a:ext>
              </a:extLst>
            </p:cNvPr>
            <p:cNvSpPr txBox="1">
              <a:spLocks/>
            </p:cNvSpPr>
            <p:nvPr/>
          </p:nvSpPr>
          <p:spPr>
            <a:xfrm>
              <a:off x="654842" y="5568922"/>
              <a:ext cx="798496" cy="5417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500" kern="1200">
                  <a:solidFill>
                    <a:srgbClr val="0079C4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rgbClr val="0079C4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rgbClr val="0079C4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rgbClr val="0079C4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rgbClr val="0079C4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90000"/>
                </a:lnSpc>
                <a:spcBef>
                  <a:spcPts val="100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US" sz="2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Montserrat SemiBold"/>
                  <a:ea typeface="+mn-ea"/>
                  <a:cs typeface="Open Sans"/>
                </a:rPr>
                <a:t>2</a:t>
              </a: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93B8FAF6-484F-F085-E634-769E9486E5A5}"/>
              </a:ext>
            </a:extLst>
          </p:cNvPr>
          <p:cNvGrpSpPr/>
          <p:nvPr userDrawn="1"/>
        </p:nvGrpSpPr>
        <p:grpSpPr>
          <a:xfrm>
            <a:off x="2276393" y="5073590"/>
            <a:ext cx="723888" cy="707707"/>
            <a:chOff x="527034" y="5313123"/>
            <a:chExt cx="1078630" cy="1038056"/>
          </a:xfrm>
        </p:grpSpPr>
        <p:sp>
          <p:nvSpPr>
            <p:cNvPr id="25" name="Oval 24">
              <a:extLst>
                <a:ext uri="{FF2B5EF4-FFF2-40B4-BE49-F238E27FC236}">
                  <a16:creationId xmlns:a16="http://schemas.microsoft.com/office/drawing/2014/main" id="{492E1A17-41A3-F7E6-FF4B-3AF73D6D366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7034" y="5313123"/>
              <a:ext cx="1078630" cy="1038056"/>
            </a:xfrm>
            <a:prstGeom prst="ellipse">
              <a:avLst/>
            </a:prstGeom>
            <a:solidFill>
              <a:schemeClr val="bg1"/>
            </a:solidFill>
            <a:ln w="15875" cap="flat">
              <a:noFill/>
              <a:prstDash val="solid"/>
              <a:miter lim="800000"/>
              <a:headEnd/>
              <a:tailEnd/>
            </a:ln>
            <a:effectLst>
              <a:outerShdw blurRad="50800" dist="38100" dir="5400000" algn="t" rotWithShape="0">
                <a:prstClr val="black">
                  <a:alpha val="46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79C4"/>
                </a:solidFill>
                <a:effectLst/>
                <a:uLnTx/>
                <a:uFillTx/>
                <a:latin typeface="Montserrat Light"/>
                <a:ea typeface="+mn-ea"/>
                <a:cs typeface="+mn-cs"/>
              </a:endParaRPr>
            </a:p>
          </p:txBody>
        </p:sp>
        <p:sp>
          <p:nvSpPr>
            <p:cNvPr id="26" name="Oval 11">
              <a:extLst>
                <a:ext uri="{FF2B5EF4-FFF2-40B4-BE49-F238E27FC236}">
                  <a16:creationId xmlns:a16="http://schemas.microsoft.com/office/drawing/2014/main" id="{62580A8C-BA8D-4527-E8CF-4162CBA2D78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9302" y="5415467"/>
              <a:ext cx="865673" cy="833440"/>
            </a:xfrm>
            <a:prstGeom prst="ellipse">
              <a:avLst/>
            </a:prstGeom>
            <a:solidFill>
              <a:srgbClr val="F8B33D"/>
            </a:solidFill>
            <a:ln w="15875" cap="flat">
              <a:noFill/>
              <a:prstDash val="solid"/>
              <a:miter lim="800000"/>
              <a:headEnd/>
              <a:tailEnd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79C4"/>
                </a:solidFill>
                <a:effectLst/>
                <a:uLnTx/>
                <a:uFillTx/>
                <a:latin typeface="Montserrat Light"/>
                <a:ea typeface="+mn-ea"/>
                <a:cs typeface="+mn-cs"/>
              </a:endParaRPr>
            </a:p>
          </p:txBody>
        </p:sp>
        <p:sp>
          <p:nvSpPr>
            <p:cNvPr id="27" name="Text Placeholder 5">
              <a:extLst>
                <a:ext uri="{FF2B5EF4-FFF2-40B4-BE49-F238E27FC236}">
                  <a16:creationId xmlns:a16="http://schemas.microsoft.com/office/drawing/2014/main" id="{AF5EE8F8-316D-B2DF-21BD-40878A484B52}"/>
                </a:ext>
              </a:extLst>
            </p:cNvPr>
            <p:cNvSpPr txBox="1">
              <a:spLocks/>
            </p:cNvSpPr>
            <p:nvPr/>
          </p:nvSpPr>
          <p:spPr>
            <a:xfrm>
              <a:off x="654842" y="5568922"/>
              <a:ext cx="798496" cy="5417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500" kern="1200">
                  <a:solidFill>
                    <a:srgbClr val="0079C4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rgbClr val="0079C4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rgbClr val="0079C4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rgbClr val="0079C4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rgbClr val="0079C4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90000"/>
                </a:lnSpc>
                <a:spcBef>
                  <a:spcPts val="100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US" sz="2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Montserrat SemiBold"/>
                  <a:ea typeface="+mn-ea"/>
                  <a:cs typeface="Open Sans"/>
                </a:rPr>
                <a:t>1</a:t>
              </a:r>
            </a:p>
          </p:txBody>
        </p:sp>
      </p:grpSp>
      <p:pic>
        <p:nvPicPr>
          <p:cNvPr id="33" name="Picture 32">
            <a:extLst>
              <a:ext uri="{FF2B5EF4-FFF2-40B4-BE49-F238E27FC236}">
                <a16:creationId xmlns:a16="http://schemas.microsoft.com/office/drawing/2014/main" id="{03C57093-EF35-F9DA-BE8B-A64756353DC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125" r="9855" b="54031"/>
          <a:stretch/>
        </p:blipFill>
        <p:spPr>
          <a:xfrm rot="153443">
            <a:off x="6091026" y="5551269"/>
            <a:ext cx="2418080" cy="986638"/>
          </a:xfrm>
          <a:prstGeom prst="rect">
            <a:avLst/>
          </a:prstGeom>
        </p:spPr>
      </p:pic>
      <p:sp>
        <p:nvSpPr>
          <p:cNvPr id="35" name="Text Placeholder 34">
            <a:extLst>
              <a:ext uri="{FF2B5EF4-FFF2-40B4-BE49-F238E27FC236}">
                <a16:creationId xmlns:a16="http://schemas.microsoft.com/office/drawing/2014/main" id="{72931EDD-DE15-6B1A-1104-823E8644731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56495" y="5245224"/>
            <a:ext cx="1967446" cy="438150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kumimoji="0" lang="en-GB" sz="1500" b="0" i="0" u="none" strike="noStrike" kern="1200" cap="none" spc="0" normalizeH="0" baseline="0" dirty="0" smtClean="0">
                <a:ln>
                  <a:noFill/>
                </a:ln>
                <a:solidFill>
                  <a:srgbClr val="15315A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defRPr>
            </a:lvl1pPr>
            <a:lvl2pPr>
              <a:defRPr kumimoji="0" lang="en-GB" sz="1500" b="0" i="0" u="none" strike="noStrike" kern="1200" cap="none" spc="0" normalizeH="0" baseline="0" dirty="0" smtClean="0">
                <a:ln>
                  <a:noFill/>
                </a:ln>
                <a:solidFill>
                  <a:srgbClr val="15315A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defRPr>
            </a:lvl2pPr>
            <a:lvl3pPr>
              <a:defRPr kumimoji="0" lang="en-GB" sz="1500" b="0" i="0" u="none" strike="noStrike" kern="1200" cap="none" spc="0" normalizeH="0" baseline="0" dirty="0" smtClean="0">
                <a:ln>
                  <a:noFill/>
                </a:ln>
                <a:solidFill>
                  <a:srgbClr val="15315A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defRPr>
            </a:lvl3pPr>
            <a:lvl4pPr>
              <a:defRPr kumimoji="0" lang="en-GB" sz="1500" b="0" i="0" u="none" strike="noStrike" kern="1200" cap="none" spc="0" normalizeH="0" baseline="0" dirty="0" smtClean="0">
                <a:ln>
                  <a:noFill/>
                </a:ln>
                <a:solidFill>
                  <a:srgbClr val="15315A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defRPr>
            </a:lvl4pPr>
            <a:lvl5pPr>
              <a:defRPr kumimoji="0" lang="en-GB" sz="1500" b="0" i="0" u="none" strike="noStrike" kern="1200" cap="none" spc="0" normalizeH="0" baseline="0" dirty="0">
                <a:ln>
                  <a:noFill/>
                </a:ln>
                <a:solidFill>
                  <a:srgbClr val="15315A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defRPr>
            </a:lvl5pPr>
          </a:lstStyle>
          <a:p>
            <a:pPr lvl="0"/>
            <a:r>
              <a:rPr lang="en-GB"/>
              <a:t>Type here you text</a:t>
            </a:r>
          </a:p>
        </p:txBody>
      </p:sp>
      <p:sp>
        <p:nvSpPr>
          <p:cNvPr id="36" name="Text Placeholder 34">
            <a:extLst>
              <a:ext uri="{FF2B5EF4-FFF2-40B4-BE49-F238E27FC236}">
                <a16:creationId xmlns:a16="http://schemas.microsoft.com/office/drawing/2014/main" id="{6B8EEA93-3E2B-CA6F-6489-34C78BD2F46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239475" y="3157344"/>
            <a:ext cx="1967446" cy="438150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kumimoji="0" lang="en-GB" sz="1500" b="0" i="0" u="none" strike="noStrike" kern="1200" cap="none" spc="0" normalizeH="0" baseline="0" dirty="0" smtClean="0">
                <a:ln>
                  <a:noFill/>
                </a:ln>
                <a:solidFill>
                  <a:srgbClr val="15315A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defRPr>
            </a:lvl1pPr>
            <a:lvl2pPr>
              <a:defRPr kumimoji="0" lang="en-GB" sz="1500" b="0" i="0" u="none" strike="noStrike" kern="1200" cap="none" spc="0" normalizeH="0" baseline="0" dirty="0" smtClean="0">
                <a:ln>
                  <a:noFill/>
                </a:ln>
                <a:solidFill>
                  <a:srgbClr val="15315A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defRPr>
            </a:lvl2pPr>
            <a:lvl3pPr>
              <a:defRPr kumimoji="0" lang="en-GB" sz="1500" b="0" i="0" u="none" strike="noStrike" kern="1200" cap="none" spc="0" normalizeH="0" baseline="0" dirty="0" smtClean="0">
                <a:ln>
                  <a:noFill/>
                </a:ln>
                <a:solidFill>
                  <a:srgbClr val="15315A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defRPr>
            </a:lvl3pPr>
            <a:lvl4pPr>
              <a:defRPr kumimoji="0" lang="en-GB" sz="1500" b="0" i="0" u="none" strike="noStrike" kern="1200" cap="none" spc="0" normalizeH="0" baseline="0" dirty="0" smtClean="0">
                <a:ln>
                  <a:noFill/>
                </a:ln>
                <a:solidFill>
                  <a:srgbClr val="15315A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defRPr>
            </a:lvl4pPr>
            <a:lvl5pPr>
              <a:defRPr kumimoji="0" lang="en-GB" sz="1500" b="0" i="0" u="none" strike="noStrike" kern="1200" cap="none" spc="0" normalizeH="0" baseline="0" dirty="0">
                <a:ln>
                  <a:noFill/>
                </a:ln>
                <a:solidFill>
                  <a:srgbClr val="15315A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defRPr>
            </a:lvl5pPr>
          </a:lstStyle>
          <a:p>
            <a:pPr lvl="0"/>
            <a:r>
              <a:rPr lang="en-GB"/>
              <a:t>Type here you text</a:t>
            </a:r>
          </a:p>
        </p:txBody>
      </p:sp>
      <p:sp>
        <p:nvSpPr>
          <p:cNvPr id="37" name="Text Placeholder 34">
            <a:extLst>
              <a:ext uri="{FF2B5EF4-FFF2-40B4-BE49-F238E27FC236}">
                <a16:creationId xmlns:a16="http://schemas.microsoft.com/office/drawing/2014/main" id="{6F3B7DFC-16EA-BC44-F438-D39FD1B2970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790395" y="1892424"/>
            <a:ext cx="1967446" cy="4381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kumimoji="0" lang="en-GB" sz="1500" b="0" i="0" u="none" strike="noStrike" kern="1200" cap="none" spc="0" normalizeH="0" baseline="0" dirty="0" smtClean="0">
                <a:ln>
                  <a:noFill/>
                </a:ln>
                <a:solidFill>
                  <a:srgbClr val="15315A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defRPr>
            </a:lvl1pPr>
            <a:lvl2pPr>
              <a:defRPr kumimoji="0" lang="en-GB" sz="1500" b="0" i="0" u="none" strike="noStrike" kern="1200" cap="none" spc="0" normalizeH="0" baseline="0" dirty="0" smtClean="0">
                <a:ln>
                  <a:noFill/>
                </a:ln>
                <a:solidFill>
                  <a:srgbClr val="15315A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defRPr>
            </a:lvl2pPr>
            <a:lvl3pPr>
              <a:defRPr kumimoji="0" lang="en-GB" sz="1500" b="0" i="0" u="none" strike="noStrike" kern="1200" cap="none" spc="0" normalizeH="0" baseline="0" dirty="0" smtClean="0">
                <a:ln>
                  <a:noFill/>
                </a:ln>
                <a:solidFill>
                  <a:srgbClr val="15315A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defRPr>
            </a:lvl3pPr>
            <a:lvl4pPr>
              <a:defRPr kumimoji="0" lang="en-GB" sz="1500" b="0" i="0" u="none" strike="noStrike" kern="1200" cap="none" spc="0" normalizeH="0" baseline="0" dirty="0" smtClean="0">
                <a:ln>
                  <a:noFill/>
                </a:ln>
                <a:solidFill>
                  <a:srgbClr val="15315A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defRPr>
            </a:lvl4pPr>
            <a:lvl5pPr>
              <a:defRPr kumimoji="0" lang="en-GB" sz="1500" b="0" i="0" u="none" strike="noStrike" kern="1200" cap="none" spc="0" normalizeH="0" baseline="0" dirty="0">
                <a:ln>
                  <a:noFill/>
                </a:ln>
                <a:solidFill>
                  <a:srgbClr val="15315A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defRPr>
            </a:lvl5pPr>
          </a:lstStyle>
          <a:p>
            <a:pPr lvl="0"/>
            <a:r>
              <a:rPr lang="en-GB"/>
              <a:t>Type here you text</a:t>
            </a:r>
          </a:p>
        </p:txBody>
      </p:sp>
      <p:sp>
        <p:nvSpPr>
          <p:cNvPr id="38" name="Text Placeholder 34">
            <a:extLst>
              <a:ext uri="{FF2B5EF4-FFF2-40B4-BE49-F238E27FC236}">
                <a16:creationId xmlns:a16="http://schemas.microsoft.com/office/drawing/2014/main" id="{B9D8D221-AB1F-EA20-A110-8F397B158D5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440375" y="3164964"/>
            <a:ext cx="1967446" cy="438150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kumimoji="0" lang="en-GB" sz="1500" b="0" i="0" u="none" strike="noStrike" kern="1200" cap="none" spc="0" normalizeH="0" baseline="0" dirty="0" smtClean="0">
                <a:ln>
                  <a:noFill/>
                </a:ln>
                <a:solidFill>
                  <a:srgbClr val="15315A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defRPr>
            </a:lvl1pPr>
            <a:lvl2pPr>
              <a:defRPr kumimoji="0" lang="en-GB" sz="1500" b="0" i="0" u="none" strike="noStrike" kern="1200" cap="none" spc="0" normalizeH="0" baseline="0" dirty="0" smtClean="0">
                <a:ln>
                  <a:noFill/>
                </a:ln>
                <a:solidFill>
                  <a:srgbClr val="15315A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defRPr>
            </a:lvl2pPr>
            <a:lvl3pPr>
              <a:defRPr kumimoji="0" lang="en-GB" sz="1500" b="0" i="0" u="none" strike="noStrike" kern="1200" cap="none" spc="0" normalizeH="0" baseline="0" dirty="0" smtClean="0">
                <a:ln>
                  <a:noFill/>
                </a:ln>
                <a:solidFill>
                  <a:srgbClr val="15315A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defRPr>
            </a:lvl3pPr>
            <a:lvl4pPr>
              <a:defRPr kumimoji="0" lang="en-GB" sz="1500" b="0" i="0" u="none" strike="noStrike" kern="1200" cap="none" spc="0" normalizeH="0" baseline="0" dirty="0" smtClean="0">
                <a:ln>
                  <a:noFill/>
                </a:ln>
                <a:solidFill>
                  <a:srgbClr val="15315A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defRPr>
            </a:lvl4pPr>
            <a:lvl5pPr>
              <a:defRPr kumimoji="0" lang="en-GB" sz="1500" b="0" i="0" u="none" strike="noStrike" kern="1200" cap="none" spc="0" normalizeH="0" baseline="0" dirty="0">
                <a:ln>
                  <a:noFill/>
                </a:ln>
                <a:solidFill>
                  <a:srgbClr val="15315A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defRPr>
            </a:lvl5pPr>
          </a:lstStyle>
          <a:p>
            <a:pPr lvl="0"/>
            <a:r>
              <a:rPr lang="en-GB"/>
              <a:t>Type here you text</a:t>
            </a:r>
          </a:p>
        </p:txBody>
      </p:sp>
      <p:sp>
        <p:nvSpPr>
          <p:cNvPr id="39" name="Text Placeholder 34">
            <a:extLst>
              <a:ext uri="{FF2B5EF4-FFF2-40B4-BE49-F238E27FC236}">
                <a16:creationId xmlns:a16="http://schemas.microsoft.com/office/drawing/2014/main" id="{82D6F6B1-F986-8363-5617-BC2A4DF5871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9568135" y="5047104"/>
            <a:ext cx="1967446" cy="438150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kumimoji="0" lang="en-GB" sz="1500" b="0" i="0" u="none" strike="noStrike" kern="1200" cap="none" spc="0" normalizeH="0" baseline="0" dirty="0" smtClean="0">
                <a:ln>
                  <a:noFill/>
                </a:ln>
                <a:solidFill>
                  <a:srgbClr val="15315A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defRPr>
            </a:lvl1pPr>
            <a:lvl2pPr>
              <a:defRPr kumimoji="0" lang="en-GB" sz="1500" b="0" i="0" u="none" strike="noStrike" kern="1200" cap="none" spc="0" normalizeH="0" baseline="0" dirty="0" smtClean="0">
                <a:ln>
                  <a:noFill/>
                </a:ln>
                <a:solidFill>
                  <a:srgbClr val="15315A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defRPr>
            </a:lvl2pPr>
            <a:lvl3pPr>
              <a:defRPr kumimoji="0" lang="en-GB" sz="1500" b="0" i="0" u="none" strike="noStrike" kern="1200" cap="none" spc="0" normalizeH="0" baseline="0" dirty="0" smtClean="0">
                <a:ln>
                  <a:noFill/>
                </a:ln>
                <a:solidFill>
                  <a:srgbClr val="15315A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defRPr>
            </a:lvl3pPr>
            <a:lvl4pPr>
              <a:defRPr kumimoji="0" lang="en-GB" sz="1500" b="0" i="0" u="none" strike="noStrike" kern="1200" cap="none" spc="0" normalizeH="0" baseline="0" dirty="0" smtClean="0">
                <a:ln>
                  <a:noFill/>
                </a:ln>
                <a:solidFill>
                  <a:srgbClr val="15315A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defRPr>
            </a:lvl4pPr>
            <a:lvl5pPr>
              <a:defRPr kumimoji="0" lang="en-GB" sz="1500" b="0" i="0" u="none" strike="noStrike" kern="1200" cap="none" spc="0" normalizeH="0" baseline="0" dirty="0">
                <a:ln>
                  <a:noFill/>
                </a:ln>
                <a:solidFill>
                  <a:srgbClr val="15315A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defRPr>
            </a:lvl5pPr>
          </a:lstStyle>
          <a:p>
            <a:pPr lvl="0"/>
            <a:r>
              <a:rPr lang="en-GB"/>
              <a:t>Type here you text</a:t>
            </a:r>
          </a:p>
        </p:txBody>
      </p:sp>
    </p:spTree>
    <p:extLst>
      <p:ext uri="{BB962C8B-B14F-4D97-AF65-F5344CB8AC3E}">
        <p14:creationId xmlns:p14="http://schemas.microsoft.com/office/powerpoint/2010/main" val="37571873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>
            <a:extLst>
              <a:ext uri="{FF2B5EF4-FFF2-40B4-BE49-F238E27FC236}">
                <a16:creationId xmlns:a16="http://schemas.microsoft.com/office/drawing/2014/main" id="{14A62C0A-1C1E-D04E-8DAE-F1CCE4C8BF3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125" r="9855"/>
          <a:stretch/>
        </p:blipFill>
        <p:spPr>
          <a:xfrm>
            <a:off x="9972772" y="-35851"/>
            <a:ext cx="2418080" cy="2146300"/>
          </a:xfrm>
          <a:prstGeom prst="rect">
            <a:avLst/>
          </a:prstGeom>
        </p:spPr>
      </p:pic>
      <p:pic>
        <p:nvPicPr>
          <p:cNvPr id="8" name="Graphic 7">
            <a:extLst>
              <a:ext uri="{FF2B5EF4-FFF2-40B4-BE49-F238E27FC236}">
                <a16:creationId xmlns:a16="http://schemas.microsoft.com/office/drawing/2014/main" id="{D00B79D4-16F1-4BC7-B2B7-319740541F6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r="75161"/>
          <a:stretch/>
        </p:blipFill>
        <p:spPr>
          <a:xfrm>
            <a:off x="11309570" y="411352"/>
            <a:ext cx="368591" cy="639149"/>
          </a:xfrm>
          <a:prstGeom prst="rect">
            <a:avLst/>
          </a:prstGeom>
        </p:spPr>
      </p:pic>
      <p:sp>
        <p:nvSpPr>
          <p:cNvPr id="15" name="Title 1">
            <a:extLst>
              <a:ext uri="{FF2B5EF4-FFF2-40B4-BE49-F238E27FC236}">
                <a16:creationId xmlns:a16="http://schemas.microsoft.com/office/drawing/2014/main" id="{A6BD2644-BCD1-274B-A0E9-AAAC5D3ADB8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71350" y="312268"/>
            <a:ext cx="8278276" cy="439749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2400" b="1" i="0">
                <a:gradFill>
                  <a:gsLst>
                    <a:gs pos="1000">
                      <a:srgbClr val="16315B"/>
                    </a:gs>
                    <a:gs pos="73000">
                      <a:srgbClr val="F27A20"/>
                    </a:gs>
                    <a:gs pos="100000">
                      <a:srgbClr val="F5981F">
                        <a:lumMod val="93922"/>
                      </a:srgbClr>
                    </a:gs>
                  </a:gsLst>
                  <a:lin ang="3600000" scaled="0"/>
                </a:gradFill>
                <a:latin typeface="Montserrat" pitchFamily="2" charset="77"/>
              </a:defRPr>
            </a:lvl1pPr>
          </a:lstStyle>
          <a:p>
            <a:r>
              <a:rPr lang="en-GB"/>
              <a:t>AGENDA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F05F657B-5364-9B4F-869E-B0347EEE85A6}"/>
              </a:ext>
            </a:extLst>
          </p:cNvPr>
          <p:cNvSpPr txBox="1"/>
          <p:nvPr userDrawn="1"/>
        </p:nvSpPr>
        <p:spPr>
          <a:xfrm>
            <a:off x="11212158" y="6354512"/>
            <a:ext cx="57341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400" kern="1200">
                <a:solidFill>
                  <a:srgbClr val="15315A"/>
                </a:solidFill>
                <a:latin typeface="Montserrat" panose="00000500000000000000" pitchFamily="2" charset="0"/>
                <a:ea typeface="+mn-ea"/>
                <a:cs typeface="+mn-cs"/>
              </a:rPr>
              <a:t>| </a:t>
            </a:r>
            <a:fld id="{638BE22F-B459-4E34-8929-1FA9739FF5FF}" type="slidenum">
              <a:rPr lang="en-GB" sz="1400" kern="1200" smtClean="0">
                <a:solidFill>
                  <a:srgbClr val="15315A"/>
                </a:solidFill>
                <a:latin typeface="Montserrat" panose="00000500000000000000" pitchFamily="2" charset="0"/>
                <a:ea typeface="+mn-ea"/>
                <a:cs typeface="+mn-cs"/>
              </a:rPr>
              <a:pPr/>
              <a:t>‹#›</a:t>
            </a:fld>
            <a:endParaRPr lang="en-GB" sz="1400">
              <a:solidFill>
                <a:srgbClr val="15315A"/>
              </a:solidFill>
            </a:endParaRPr>
          </a:p>
        </p:txBody>
      </p:sp>
      <p:cxnSp>
        <p:nvCxnSpPr>
          <p:cNvPr id="48" name="Straight Connector 47">
            <a:extLst>
              <a:ext uri="{FF2B5EF4-FFF2-40B4-BE49-F238E27FC236}">
                <a16:creationId xmlns:a16="http://schemas.microsoft.com/office/drawing/2014/main" id="{5AF0C895-3CF5-73FB-0F9E-995DFA84B677}"/>
              </a:ext>
            </a:extLst>
          </p:cNvPr>
          <p:cNvCxnSpPr>
            <a:cxnSpLocks/>
          </p:cNvCxnSpPr>
          <p:nvPr userDrawn="1"/>
        </p:nvCxnSpPr>
        <p:spPr>
          <a:xfrm>
            <a:off x="950291" y="1992575"/>
            <a:ext cx="3052650" cy="0"/>
          </a:xfrm>
          <a:prstGeom prst="line">
            <a:avLst/>
          </a:prstGeom>
          <a:ln w="38100">
            <a:solidFill>
              <a:srgbClr val="15315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Straight Connector 53">
            <a:extLst>
              <a:ext uri="{FF2B5EF4-FFF2-40B4-BE49-F238E27FC236}">
                <a16:creationId xmlns:a16="http://schemas.microsoft.com/office/drawing/2014/main" id="{57BF22EC-EAEE-C510-DDCD-F2FDF7000ADF}"/>
              </a:ext>
            </a:extLst>
          </p:cNvPr>
          <p:cNvCxnSpPr>
            <a:cxnSpLocks/>
          </p:cNvCxnSpPr>
          <p:nvPr userDrawn="1"/>
        </p:nvCxnSpPr>
        <p:spPr>
          <a:xfrm>
            <a:off x="4731343" y="1992575"/>
            <a:ext cx="3052650" cy="0"/>
          </a:xfrm>
          <a:prstGeom prst="line">
            <a:avLst/>
          </a:prstGeom>
          <a:ln w="38100">
            <a:solidFill>
              <a:srgbClr val="15315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Connector 59">
            <a:extLst>
              <a:ext uri="{FF2B5EF4-FFF2-40B4-BE49-F238E27FC236}">
                <a16:creationId xmlns:a16="http://schemas.microsoft.com/office/drawing/2014/main" id="{0852C581-9749-32E2-4F4F-87BA356321C2}"/>
              </a:ext>
            </a:extLst>
          </p:cNvPr>
          <p:cNvCxnSpPr>
            <a:cxnSpLocks/>
          </p:cNvCxnSpPr>
          <p:nvPr userDrawn="1"/>
        </p:nvCxnSpPr>
        <p:spPr>
          <a:xfrm>
            <a:off x="8570376" y="1992575"/>
            <a:ext cx="3052650" cy="0"/>
          </a:xfrm>
          <a:prstGeom prst="line">
            <a:avLst/>
          </a:prstGeom>
          <a:ln w="38100">
            <a:solidFill>
              <a:srgbClr val="15315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" name="Oval 72">
            <a:extLst>
              <a:ext uri="{FF2B5EF4-FFF2-40B4-BE49-F238E27FC236}">
                <a16:creationId xmlns:a16="http://schemas.microsoft.com/office/drawing/2014/main" id="{AC6CCB47-5FA5-7743-294A-3A04CA5D3CE4}"/>
              </a:ext>
            </a:extLst>
          </p:cNvPr>
          <p:cNvSpPr/>
          <p:nvPr userDrawn="1"/>
        </p:nvSpPr>
        <p:spPr>
          <a:xfrm>
            <a:off x="359700" y="1365253"/>
            <a:ext cx="400110" cy="400110"/>
          </a:xfrm>
          <a:prstGeom prst="ellipse">
            <a:avLst/>
          </a:prstGeom>
          <a:solidFill>
            <a:srgbClr val="F7E8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>
                <a:solidFill>
                  <a:srgbClr val="15315A"/>
                </a:solidFill>
                <a:latin typeface="+mj-lt"/>
              </a:rPr>
              <a:t>&gt;</a:t>
            </a:r>
          </a:p>
        </p:txBody>
      </p:sp>
      <p:sp>
        <p:nvSpPr>
          <p:cNvPr id="76" name="Oval 75">
            <a:extLst>
              <a:ext uri="{FF2B5EF4-FFF2-40B4-BE49-F238E27FC236}">
                <a16:creationId xmlns:a16="http://schemas.microsoft.com/office/drawing/2014/main" id="{7C72A354-D339-D328-F0BB-F2362C0646BA}"/>
              </a:ext>
            </a:extLst>
          </p:cNvPr>
          <p:cNvSpPr/>
          <p:nvPr userDrawn="1"/>
        </p:nvSpPr>
        <p:spPr>
          <a:xfrm>
            <a:off x="4149819" y="1365253"/>
            <a:ext cx="400110" cy="400110"/>
          </a:xfrm>
          <a:prstGeom prst="ellipse">
            <a:avLst/>
          </a:prstGeom>
          <a:solidFill>
            <a:srgbClr val="F7E8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>
                <a:solidFill>
                  <a:srgbClr val="15315A"/>
                </a:solidFill>
                <a:latin typeface="+mj-lt"/>
              </a:rPr>
              <a:t>&gt;</a:t>
            </a:r>
          </a:p>
        </p:txBody>
      </p:sp>
      <p:sp>
        <p:nvSpPr>
          <p:cNvPr id="79" name="Oval 78">
            <a:extLst>
              <a:ext uri="{FF2B5EF4-FFF2-40B4-BE49-F238E27FC236}">
                <a16:creationId xmlns:a16="http://schemas.microsoft.com/office/drawing/2014/main" id="{A03BFD85-8A0C-B5EE-C82C-BC1E53FBF1BF}"/>
              </a:ext>
            </a:extLst>
          </p:cNvPr>
          <p:cNvSpPr/>
          <p:nvPr userDrawn="1"/>
        </p:nvSpPr>
        <p:spPr>
          <a:xfrm>
            <a:off x="7915618" y="1365253"/>
            <a:ext cx="400110" cy="400110"/>
          </a:xfrm>
          <a:prstGeom prst="ellipse">
            <a:avLst/>
          </a:prstGeom>
          <a:solidFill>
            <a:srgbClr val="F7E8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>
                <a:solidFill>
                  <a:srgbClr val="15315A"/>
                </a:solidFill>
                <a:latin typeface="+mj-lt"/>
              </a:rPr>
              <a:t>&gt;</a:t>
            </a:r>
          </a:p>
        </p:txBody>
      </p:sp>
      <p:pic>
        <p:nvPicPr>
          <p:cNvPr id="82" name="Picture 81">
            <a:extLst>
              <a:ext uri="{FF2B5EF4-FFF2-40B4-BE49-F238E27FC236}">
                <a16:creationId xmlns:a16="http://schemas.microsoft.com/office/drawing/2014/main" id="{E5016F2E-233E-0CB0-9F7D-526C10D8819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374" r="-6544" b="57946"/>
          <a:stretch/>
        </p:blipFill>
        <p:spPr>
          <a:xfrm>
            <a:off x="1024679" y="5955396"/>
            <a:ext cx="5235392" cy="902598"/>
          </a:xfrm>
          <a:prstGeom prst="rect">
            <a:avLst/>
          </a:prstGeom>
        </p:spPr>
      </p:pic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B186A85-A3BB-FC37-4BAD-8BD34C1D39F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950913" y="1365250"/>
            <a:ext cx="3052762" cy="4000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en-GB" sz="2000" b="1" kern="1200" dirty="0">
                <a:gradFill>
                  <a:gsLst>
                    <a:gs pos="1000">
                      <a:srgbClr val="16315B"/>
                    </a:gs>
                    <a:gs pos="73000">
                      <a:srgbClr val="F27A20"/>
                    </a:gs>
                    <a:gs pos="100000">
                      <a:srgbClr val="F5981F">
                        <a:lumMod val="93922"/>
                      </a:srgbClr>
                    </a:gs>
                  </a:gsLst>
                  <a:lin ang="3600000" scaled="0"/>
                </a:gradFill>
                <a:latin typeface="Montserrat" pitchFamily="2" charset="77"/>
                <a:ea typeface="+mj-ea"/>
                <a:cs typeface="+mj-cs"/>
              </a:defRPr>
            </a:lvl1pPr>
          </a:lstStyle>
          <a:p>
            <a:pPr lvl="0"/>
            <a:r>
              <a:rPr lang="en-GB"/>
              <a:t>CLICK TO EDIT</a:t>
            </a:r>
          </a:p>
        </p:txBody>
      </p:sp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F2AE61A4-3103-8DD6-8B76-354F18D18FF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714530" y="1365250"/>
            <a:ext cx="3052762" cy="4000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en-GB" sz="2000" b="1" kern="1200" dirty="0">
                <a:gradFill>
                  <a:gsLst>
                    <a:gs pos="1000">
                      <a:srgbClr val="16315B"/>
                    </a:gs>
                    <a:gs pos="73000">
                      <a:srgbClr val="F27A20"/>
                    </a:gs>
                    <a:gs pos="100000">
                      <a:srgbClr val="F5981F">
                        <a:lumMod val="93922"/>
                      </a:srgbClr>
                    </a:gs>
                  </a:gsLst>
                  <a:lin ang="3600000" scaled="0"/>
                </a:gradFill>
                <a:latin typeface="Montserrat" pitchFamily="2" charset="77"/>
                <a:ea typeface="+mj-ea"/>
                <a:cs typeface="+mj-cs"/>
              </a:defRPr>
            </a:lvl1pPr>
          </a:lstStyle>
          <a:p>
            <a:pPr lvl="0"/>
            <a:r>
              <a:rPr lang="en-GB"/>
              <a:t>CLICK TO EDIT</a:t>
            </a:r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7D9050F5-246E-5337-380D-08B5CB9F039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544409" y="1365250"/>
            <a:ext cx="3052762" cy="4000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en-GB" sz="2000" b="1" kern="1200" dirty="0">
                <a:gradFill>
                  <a:gsLst>
                    <a:gs pos="1000">
                      <a:srgbClr val="16315B"/>
                    </a:gs>
                    <a:gs pos="73000">
                      <a:srgbClr val="F27A20"/>
                    </a:gs>
                    <a:gs pos="100000">
                      <a:srgbClr val="F5981F">
                        <a:lumMod val="93922"/>
                      </a:srgbClr>
                    </a:gs>
                  </a:gsLst>
                  <a:lin ang="3600000" scaled="0"/>
                </a:gradFill>
                <a:latin typeface="Montserrat" pitchFamily="2" charset="77"/>
                <a:ea typeface="+mj-ea"/>
                <a:cs typeface="+mj-cs"/>
              </a:defRPr>
            </a:lvl1pPr>
          </a:lstStyle>
          <a:p>
            <a:pPr lvl="0"/>
            <a:r>
              <a:rPr lang="en-GB"/>
              <a:t>CLICK TO EDIT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9B345C10-B12B-F29A-9600-1FFE48A2250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50913" y="2214563"/>
            <a:ext cx="3106737" cy="646112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buNone/>
              <a:defRPr lang="en-GB" sz="1800" kern="1200" dirty="0">
                <a:solidFill>
                  <a:srgbClr val="15315A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GB"/>
              <a:t>This is a quick preview of the topic </a:t>
            </a:r>
          </a:p>
        </p:txBody>
      </p:sp>
      <p:sp>
        <p:nvSpPr>
          <p:cNvPr id="12" name="Text Placeholder 10">
            <a:extLst>
              <a:ext uri="{FF2B5EF4-FFF2-40B4-BE49-F238E27FC236}">
                <a16:creationId xmlns:a16="http://schemas.microsoft.com/office/drawing/2014/main" id="{48741C5A-AE86-EAB1-3CF5-7D4C45F6AB7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727782" y="2214563"/>
            <a:ext cx="3106737" cy="646112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buNone/>
              <a:defRPr lang="en-GB" sz="1800" kern="1200" dirty="0">
                <a:solidFill>
                  <a:srgbClr val="15315A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GB"/>
              <a:t>This is a quick preview of the topic </a:t>
            </a:r>
          </a:p>
        </p:txBody>
      </p:sp>
      <p:sp>
        <p:nvSpPr>
          <p:cNvPr id="13" name="Text Placeholder 10">
            <a:extLst>
              <a:ext uri="{FF2B5EF4-FFF2-40B4-BE49-F238E27FC236}">
                <a16:creationId xmlns:a16="http://schemas.microsoft.com/office/drawing/2014/main" id="{428FE3B2-46CC-BFAE-683A-4A4E64888737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8557662" y="2214563"/>
            <a:ext cx="3106737" cy="646112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buNone/>
              <a:defRPr lang="en-GB" sz="1800" kern="1200" dirty="0">
                <a:solidFill>
                  <a:srgbClr val="15315A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GB"/>
              <a:t>This is a quick preview of the topic </a:t>
            </a: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5191EDA0-8C16-EEB4-EEF6-62AFC407685C}"/>
              </a:ext>
            </a:extLst>
          </p:cNvPr>
          <p:cNvCxnSpPr>
            <a:cxnSpLocks/>
          </p:cNvCxnSpPr>
          <p:nvPr userDrawn="1"/>
        </p:nvCxnSpPr>
        <p:spPr>
          <a:xfrm>
            <a:off x="950291" y="3741862"/>
            <a:ext cx="3052650" cy="0"/>
          </a:xfrm>
          <a:prstGeom prst="line">
            <a:avLst/>
          </a:prstGeom>
          <a:ln w="38100">
            <a:solidFill>
              <a:srgbClr val="15315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A0994FAA-6F8A-D2F4-BC8B-5CFECF782616}"/>
              </a:ext>
            </a:extLst>
          </p:cNvPr>
          <p:cNvCxnSpPr>
            <a:cxnSpLocks/>
          </p:cNvCxnSpPr>
          <p:nvPr userDrawn="1"/>
        </p:nvCxnSpPr>
        <p:spPr>
          <a:xfrm>
            <a:off x="4731343" y="3741862"/>
            <a:ext cx="3052650" cy="0"/>
          </a:xfrm>
          <a:prstGeom prst="line">
            <a:avLst/>
          </a:prstGeom>
          <a:ln w="38100">
            <a:solidFill>
              <a:srgbClr val="15315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75B5DB78-7209-70CC-2487-35822673B5A2}"/>
              </a:ext>
            </a:extLst>
          </p:cNvPr>
          <p:cNvCxnSpPr>
            <a:cxnSpLocks/>
          </p:cNvCxnSpPr>
          <p:nvPr userDrawn="1"/>
        </p:nvCxnSpPr>
        <p:spPr>
          <a:xfrm>
            <a:off x="8570376" y="3741862"/>
            <a:ext cx="3052650" cy="0"/>
          </a:xfrm>
          <a:prstGeom prst="line">
            <a:avLst/>
          </a:prstGeom>
          <a:ln w="38100">
            <a:solidFill>
              <a:srgbClr val="15315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Oval 19">
            <a:extLst>
              <a:ext uri="{FF2B5EF4-FFF2-40B4-BE49-F238E27FC236}">
                <a16:creationId xmlns:a16="http://schemas.microsoft.com/office/drawing/2014/main" id="{622BE286-029E-3198-AD4B-022E6DB654AD}"/>
              </a:ext>
            </a:extLst>
          </p:cNvPr>
          <p:cNvSpPr/>
          <p:nvPr userDrawn="1"/>
        </p:nvSpPr>
        <p:spPr>
          <a:xfrm>
            <a:off x="359700" y="3114540"/>
            <a:ext cx="400110" cy="400110"/>
          </a:xfrm>
          <a:prstGeom prst="ellipse">
            <a:avLst/>
          </a:prstGeom>
          <a:solidFill>
            <a:srgbClr val="F7E8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>
                <a:solidFill>
                  <a:srgbClr val="15315A"/>
                </a:solidFill>
                <a:latin typeface="+mj-lt"/>
              </a:rPr>
              <a:t>&gt;</a:t>
            </a: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DEF2A6F3-6676-8246-1532-1AB0864410C7}"/>
              </a:ext>
            </a:extLst>
          </p:cNvPr>
          <p:cNvSpPr/>
          <p:nvPr userDrawn="1"/>
        </p:nvSpPr>
        <p:spPr>
          <a:xfrm>
            <a:off x="4149819" y="3114540"/>
            <a:ext cx="400110" cy="400110"/>
          </a:xfrm>
          <a:prstGeom prst="ellipse">
            <a:avLst/>
          </a:prstGeom>
          <a:solidFill>
            <a:srgbClr val="F7E8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>
                <a:solidFill>
                  <a:srgbClr val="15315A"/>
                </a:solidFill>
                <a:latin typeface="+mj-lt"/>
              </a:rPr>
              <a:t>&gt;</a:t>
            </a:r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41D8F0A3-859C-5175-C24F-FF29A59046DA}"/>
              </a:ext>
            </a:extLst>
          </p:cNvPr>
          <p:cNvSpPr/>
          <p:nvPr userDrawn="1"/>
        </p:nvSpPr>
        <p:spPr>
          <a:xfrm>
            <a:off x="7915618" y="3114540"/>
            <a:ext cx="400110" cy="400110"/>
          </a:xfrm>
          <a:prstGeom prst="ellipse">
            <a:avLst/>
          </a:prstGeom>
          <a:solidFill>
            <a:srgbClr val="F7E8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>
                <a:solidFill>
                  <a:srgbClr val="15315A"/>
                </a:solidFill>
                <a:latin typeface="+mj-lt"/>
              </a:rPr>
              <a:t>&gt;</a:t>
            </a:r>
          </a:p>
        </p:txBody>
      </p:sp>
      <p:sp>
        <p:nvSpPr>
          <p:cNvPr id="23" name="Text Placeholder 2">
            <a:extLst>
              <a:ext uri="{FF2B5EF4-FFF2-40B4-BE49-F238E27FC236}">
                <a16:creationId xmlns:a16="http://schemas.microsoft.com/office/drawing/2014/main" id="{75854E76-7806-B562-409B-660F8C855E6A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950913" y="3114537"/>
            <a:ext cx="3052762" cy="4000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en-GB" sz="2000" b="1" kern="1200" dirty="0">
                <a:gradFill>
                  <a:gsLst>
                    <a:gs pos="1000">
                      <a:srgbClr val="16315B"/>
                    </a:gs>
                    <a:gs pos="73000">
                      <a:srgbClr val="F27A20"/>
                    </a:gs>
                    <a:gs pos="100000">
                      <a:srgbClr val="F5981F">
                        <a:lumMod val="93922"/>
                      </a:srgbClr>
                    </a:gs>
                  </a:gsLst>
                  <a:lin ang="3600000" scaled="0"/>
                </a:gradFill>
                <a:latin typeface="Montserrat" pitchFamily="2" charset="77"/>
                <a:ea typeface="+mj-ea"/>
                <a:cs typeface="+mj-cs"/>
              </a:defRPr>
            </a:lvl1pPr>
          </a:lstStyle>
          <a:p>
            <a:pPr lvl="0"/>
            <a:r>
              <a:rPr lang="en-GB"/>
              <a:t>CLICK TO EDIT</a:t>
            </a:r>
          </a:p>
        </p:txBody>
      </p:sp>
      <p:sp>
        <p:nvSpPr>
          <p:cNvPr id="24" name="Text Placeholder 2">
            <a:extLst>
              <a:ext uri="{FF2B5EF4-FFF2-40B4-BE49-F238E27FC236}">
                <a16:creationId xmlns:a16="http://schemas.microsoft.com/office/drawing/2014/main" id="{C78CDBCF-DC52-A0A0-C275-67CCE04E0E01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714530" y="3114537"/>
            <a:ext cx="3052762" cy="4000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en-GB" sz="2000" b="1" kern="1200" dirty="0">
                <a:gradFill>
                  <a:gsLst>
                    <a:gs pos="1000">
                      <a:srgbClr val="16315B"/>
                    </a:gs>
                    <a:gs pos="73000">
                      <a:srgbClr val="F27A20"/>
                    </a:gs>
                    <a:gs pos="100000">
                      <a:srgbClr val="F5981F">
                        <a:lumMod val="93922"/>
                      </a:srgbClr>
                    </a:gs>
                  </a:gsLst>
                  <a:lin ang="3600000" scaled="0"/>
                </a:gradFill>
                <a:latin typeface="Montserrat" pitchFamily="2" charset="77"/>
                <a:ea typeface="+mj-ea"/>
                <a:cs typeface="+mj-cs"/>
              </a:defRPr>
            </a:lvl1pPr>
          </a:lstStyle>
          <a:p>
            <a:pPr lvl="0"/>
            <a:r>
              <a:rPr lang="en-GB"/>
              <a:t>CLICK TO EDIT</a:t>
            </a:r>
          </a:p>
        </p:txBody>
      </p:sp>
      <p:sp>
        <p:nvSpPr>
          <p:cNvPr id="25" name="Text Placeholder 2">
            <a:extLst>
              <a:ext uri="{FF2B5EF4-FFF2-40B4-BE49-F238E27FC236}">
                <a16:creationId xmlns:a16="http://schemas.microsoft.com/office/drawing/2014/main" id="{5062DC92-1789-E4C1-7C90-EE4BA61C04DD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8544409" y="3114537"/>
            <a:ext cx="3052762" cy="4000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en-GB" sz="2000" b="1" kern="1200" dirty="0">
                <a:gradFill>
                  <a:gsLst>
                    <a:gs pos="1000">
                      <a:srgbClr val="16315B"/>
                    </a:gs>
                    <a:gs pos="73000">
                      <a:srgbClr val="F27A20"/>
                    </a:gs>
                    <a:gs pos="100000">
                      <a:srgbClr val="F5981F">
                        <a:lumMod val="93922"/>
                      </a:srgbClr>
                    </a:gs>
                  </a:gsLst>
                  <a:lin ang="3600000" scaled="0"/>
                </a:gradFill>
                <a:latin typeface="Montserrat" pitchFamily="2" charset="77"/>
                <a:ea typeface="+mj-ea"/>
                <a:cs typeface="+mj-cs"/>
              </a:defRPr>
            </a:lvl1pPr>
          </a:lstStyle>
          <a:p>
            <a:pPr lvl="0"/>
            <a:r>
              <a:rPr lang="en-GB"/>
              <a:t>CLICK TO EDIT</a:t>
            </a:r>
          </a:p>
        </p:txBody>
      </p:sp>
      <p:sp>
        <p:nvSpPr>
          <p:cNvPr id="26" name="Text Placeholder 10">
            <a:extLst>
              <a:ext uri="{FF2B5EF4-FFF2-40B4-BE49-F238E27FC236}">
                <a16:creationId xmlns:a16="http://schemas.microsoft.com/office/drawing/2014/main" id="{728F2FA9-9304-5F20-A2AF-AB337F14C315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950913" y="3963850"/>
            <a:ext cx="3106737" cy="646112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buNone/>
              <a:defRPr lang="en-GB" sz="1800" kern="1200" dirty="0">
                <a:solidFill>
                  <a:srgbClr val="15315A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GB"/>
              <a:t>This is a quick preview of the topic </a:t>
            </a:r>
          </a:p>
        </p:txBody>
      </p:sp>
      <p:sp>
        <p:nvSpPr>
          <p:cNvPr id="27" name="Text Placeholder 10">
            <a:extLst>
              <a:ext uri="{FF2B5EF4-FFF2-40B4-BE49-F238E27FC236}">
                <a16:creationId xmlns:a16="http://schemas.microsoft.com/office/drawing/2014/main" id="{7E9C8F94-4919-BA72-F8E5-2D505F1C2F40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4727782" y="3963850"/>
            <a:ext cx="3106737" cy="646112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buNone/>
              <a:defRPr lang="en-GB" sz="1800" kern="1200" dirty="0">
                <a:solidFill>
                  <a:srgbClr val="15315A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GB"/>
              <a:t>This is a quick preview of the topic </a:t>
            </a:r>
          </a:p>
        </p:txBody>
      </p:sp>
      <p:sp>
        <p:nvSpPr>
          <p:cNvPr id="28" name="Text Placeholder 10">
            <a:extLst>
              <a:ext uri="{FF2B5EF4-FFF2-40B4-BE49-F238E27FC236}">
                <a16:creationId xmlns:a16="http://schemas.microsoft.com/office/drawing/2014/main" id="{91C64A20-3A7F-0A24-DE97-CC06ACE6597D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8557662" y="3963850"/>
            <a:ext cx="3106737" cy="646112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buNone/>
              <a:defRPr lang="en-GB" sz="1800" kern="1200" dirty="0">
                <a:solidFill>
                  <a:srgbClr val="15315A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GB"/>
              <a:t>This is a quick preview of the topic </a:t>
            </a:r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DD0DD407-72B9-1E0A-875C-67F7432111FA}"/>
              </a:ext>
            </a:extLst>
          </p:cNvPr>
          <p:cNvCxnSpPr>
            <a:cxnSpLocks/>
          </p:cNvCxnSpPr>
          <p:nvPr userDrawn="1"/>
        </p:nvCxnSpPr>
        <p:spPr>
          <a:xfrm>
            <a:off x="950291" y="5491149"/>
            <a:ext cx="3052650" cy="0"/>
          </a:xfrm>
          <a:prstGeom prst="line">
            <a:avLst/>
          </a:prstGeom>
          <a:ln w="38100">
            <a:solidFill>
              <a:srgbClr val="15315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78F2E112-00F4-C7DA-1BDC-E8D09DF17058}"/>
              </a:ext>
            </a:extLst>
          </p:cNvPr>
          <p:cNvCxnSpPr>
            <a:cxnSpLocks/>
          </p:cNvCxnSpPr>
          <p:nvPr userDrawn="1"/>
        </p:nvCxnSpPr>
        <p:spPr>
          <a:xfrm>
            <a:off x="4731343" y="5491149"/>
            <a:ext cx="3052650" cy="0"/>
          </a:xfrm>
          <a:prstGeom prst="line">
            <a:avLst/>
          </a:prstGeom>
          <a:ln w="38100">
            <a:solidFill>
              <a:srgbClr val="15315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28D90978-8A19-D4C4-5BD0-355598C27CBE}"/>
              </a:ext>
            </a:extLst>
          </p:cNvPr>
          <p:cNvCxnSpPr>
            <a:cxnSpLocks/>
          </p:cNvCxnSpPr>
          <p:nvPr userDrawn="1"/>
        </p:nvCxnSpPr>
        <p:spPr>
          <a:xfrm>
            <a:off x="8570376" y="5491149"/>
            <a:ext cx="3052650" cy="0"/>
          </a:xfrm>
          <a:prstGeom prst="line">
            <a:avLst/>
          </a:prstGeom>
          <a:ln w="38100">
            <a:solidFill>
              <a:srgbClr val="15315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Oval 31">
            <a:extLst>
              <a:ext uri="{FF2B5EF4-FFF2-40B4-BE49-F238E27FC236}">
                <a16:creationId xmlns:a16="http://schemas.microsoft.com/office/drawing/2014/main" id="{6D72C8EA-BB87-973E-6BF9-9834E08B2BA6}"/>
              </a:ext>
            </a:extLst>
          </p:cNvPr>
          <p:cNvSpPr/>
          <p:nvPr userDrawn="1"/>
        </p:nvSpPr>
        <p:spPr>
          <a:xfrm>
            <a:off x="359700" y="4863827"/>
            <a:ext cx="400110" cy="400110"/>
          </a:xfrm>
          <a:prstGeom prst="ellipse">
            <a:avLst/>
          </a:prstGeom>
          <a:solidFill>
            <a:srgbClr val="F7E8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>
                <a:solidFill>
                  <a:srgbClr val="15315A"/>
                </a:solidFill>
                <a:latin typeface="+mj-lt"/>
              </a:rPr>
              <a:t>&gt;</a:t>
            </a:r>
          </a:p>
        </p:txBody>
      </p:sp>
      <p:sp>
        <p:nvSpPr>
          <p:cNvPr id="33" name="Oval 32">
            <a:extLst>
              <a:ext uri="{FF2B5EF4-FFF2-40B4-BE49-F238E27FC236}">
                <a16:creationId xmlns:a16="http://schemas.microsoft.com/office/drawing/2014/main" id="{A80340F8-1ACF-A368-7173-3EEEE90910AD}"/>
              </a:ext>
            </a:extLst>
          </p:cNvPr>
          <p:cNvSpPr/>
          <p:nvPr userDrawn="1"/>
        </p:nvSpPr>
        <p:spPr>
          <a:xfrm>
            <a:off x="4149819" y="4863827"/>
            <a:ext cx="400110" cy="400110"/>
          </a:xfrm>
          <a:prstGeom prst="ellipse">
            <a:avLst/>
          </a:prstGeom>
          <a:solidFill>
            <a:srgbClr val="F7E8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>
                <a:solidFill>
                  <a:srgbClr val="15315A"/>
                </a:solidFill>
                <a:latin typeface="+mj-lt"/>
              </a:rPr>
              <a:t>&gt;</a:t>
            </a:r>
          </a:p>
        </p:txBody>
      </p:sp>
      <p:sp>
        <p:nvSpPr>
          <p:cNvPr id="34" name="Oval 33">
            <a:extLst>
              <a:ext uri="{FF2B5EF4-FFF2-40B4-BE49-F238E27FC236}">
                <a16:creationId xmlns:a16="http://schemas.microsoft.com/office/drawing/2014/main" id="{9E3C34B6-DC77-E561-DF31-09808CCF4AFD}"/>
              </a:ext>
            </a:extLst>
          </p:cNvPr>
          <p:cNvSpPr/>
          <p:nvPr userDrawn="1"/>
        </p:nvSpPr>
        <p:spPr>
          <a:xfrm>
            <a:off x="7915618" y="4863827"/>
            <a:ext cx="400110" cy="400110"/>
          </a:xfrm>
          <a:prstGeom prst="ellipse">
            <a:avLst/>
          </a:prstGeom>
          <a:solidFill>
            <a:srgbClr val="F7E8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>
                <a:solidFill>
                  <a:srgbClr val="15315A"/>
                </a:solidFill>
                <a:latin typeface="+mj-lt"/>
              </a:rPr>
              <a:t>&gt;</a:t>
            </a:r>
          </a:p>
        </p:txBody>
      </p:sp>
      <p:sp>
        <p:nvSpPr>
          <p:cNvPr id="35" name="Text Placeholder 2">
            <a:extLst>
              <a:ext uri="{FF2B5EF4-FFF2-40B4-BE49-F238E27FC236}">
                <a16:creationId xmlns:a16="http://schemas.microsoft.com/office/drawing/2014/main" id="{D379D192-8C54-7B60-3EB3-AFFA14E19AF5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950913" y="4863824"/>
            <a:ext cx="3052762" cy="4000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en-GB" sz="2000" b="1" kern="1200" dirty="0">
                <a:gradFill>
                  <a:gsLst>
                    <a:gs pos="1000">
                      <a:srgbClr val="16315B"/>
                    </a:gs>
                    <a:gs pos="73000">
                      <a:srgbClr val="F27A20"/>
                    </a:gs>
                    <a:gs pos="100000">
                      <a:srgbClr val="F5981F">
                        <a:lumMod val="93922"/>
                      </a:srgbClr>
                    </a:gs>
                  </a:gsLst>
                  <a:lin ang="3600000" scaled="0"/>
                </a:gradFill>
                <a:latin typeface="Montserrat" pitchFamily="2" charset="77"/>
                <a:ea typeface="+mj-ea"/>
                <a:cs typeface="+mj-cs"/>
              </a:defRPr>
            </a:lvl1pPr>
          </a:lstStyle>
          <a:p>
            <a:pPr lvl="0"/>
            <a:r>
              <a:rPr lang="en-GB"/>
              <a:t>CLICK TO EDIT</a:t>
            </a:r>
          </a:p>
        </p:txBody>
      </p:sp>
      <p:sp>
        <p:nvSpPr>
          <p:cNvPr id="36" name="Text Placeholder 2">
            <a:extLst>
              <a:ext uri="{FF2B5EF4-FFF2-40B4-BE49-F238E27FC236}">
                <a16:creationId xmlns:a16="http://schemas.microsoft.com/office/drawing/2014/main" id="{E28D47B4-BEC1-2F8B-69FF-1C50626D7E9C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4714530" y="4863824"/>
            <a:ext cx="3052762" cy="4000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en-GB" sz="2000" b="1" kern="1200" dirty="0">
                <a:gradFill>
                  <a:gsLst>
                    <a:gs pos="1000">
                      <a:srgbClr val="16315B"/>
                    </a:gs>
                    <a:gs pos="73000">
                      <a:srgbClr val="F27A20"/>
                    </a:gs>
                    <a:gs pos="100000">
                      <a:srgbClr val="F5981F">
                        <a:lumMod val="93922"/>
                      </a:srgbClr>
                    </a:gs>
                  </a:gsLst>
                  <a:lin ang="3600000" scaled="0"/>
                </a:gradFill>
                <a:latin typeface="Montserrat" pitchFamily="2" charset="77"/>
                <a:ea typeface="+mj-ea"/>
                <a:cs typeface="+mj-cs"/>
              </a:defRPr>
            </a:lvl1pPr>
          </a:lstStyle>
          <a:p>
            <a:pPr lvl="0"/>
            <a:r>
              <a:rPr lang="en-GB"/>
              <a:t>CLICK TO EDIT</a:t>
            </a:r>
          </a:p>
        </p:txBody>
      </p:sp>
      <p:sp>
        <p:nvSpPr>
          <p:cNvPr id="37" name="Text Placeholder 2">
            <a:extLst>
              <a:ext uri="{FF2B5EF4-FFF2-40B4-BE49-F238E27FC236}">
                <a16:creationId xmlns:a16="http://schemas.microsoft.com/office/drawing/2014/main" id="{BF2A29D7-5DA2-743B-5DBB-29D2161B4F52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8544409" y="4863824"/>
            <a:ext cx="3052762" cy="4000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en-GB" sz="2000" b="1" kern="1200" dirty="0">
                <a:gradFill>
                  <a:gsLst>
                    <a:gs pos="1000">
                      <a:srgbClr val="16315B"/>
                    </a:gs>
                    <a:gs pos="73000">
                      <a:srgbClr val="F27A20"/>
                    </a:gs>
                    <a:gs pos="100000">
                      <a:srgbClr val="F5981F">
                        <a:lumMod val="93922"/>
                      </a:srgbClr>
                    </a:gs>
                  </a:gsLst>
                  <a:lin ang="3600000" scaled="0"/>
                </a:gradFill>
                <a:latin typeface="Montserrat" pitchFamily="2" charset="77"/>
                <a:ea typeface="+mj-ea"/>
                <a:cs typeface="+mj-cs"/>
              </a:defRPr>
            </a:lvl1pPr>
          </a:lstStyle>
          <a:p>
            <a:pPr lvl="0"/>
            <a:r>
              <a:rPr lang="en-GB"/>
              <a:t>CLICK TO EDIT</a:t>
            </a:r>
          </a:p>
        </p:txBody>
      </p:sp>
      <p:sp>
        <p:nvSpPr>
          <p:cNvPr id="38" name="Text Placeholder 10">
            <a:extLst>
              <a:ext uri="{FF2B5EF4-FFF2-40B4-BE49-F238E27FC236}">
                <a16:creationId xmlns:a16="http://schemas.microsoft.com/office/drawing/2014/main" id="{156C9BDC-B406-3291-6450-49FA6969D01E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950913" y="5713137"/>
            <a:ext cx="3106737" cy="646112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buNone/>
              <a:defRPr lang="en-GB" sz="1800" kern="1200" dirty="0">
                <a:solidFill>
                  <a:srgbClr val="15315A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GB"/>
              <a:t>This is a quick preview of the topic </a:t>
            </a:r>
          </a:p>
        </p:txBody>
      </p:sp>
      <p:sp>
        <p:nvSpPr>
          <p:cNvPr id="39" name="Text Placeholder 10">
            <a:extLst>
              <a:ext uri="{FF2B5EF4-FFF2-40B4-BE49-F238E27FC236}">
                <a16:creationId xmlns:a16="http://schemas.microsoft.com/office/drawing/2014/main" id="{FE13119E-F285-7194-E989-5369F697ED69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4727782" y="5713137"/>
            <a:ext cx="3106737" cy="646112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buNone/>
              <a:defRPr lang="en-GB" sz="1800" kern="1200" dirty="0">
                <a:solidFill>
                  <a:srgbClr val="15315A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GB"/>
              <a:t>This is a quick preview of the topic </a:t>
            </a:r>
          </a:p>
        </p:txBody>
      </p:sp>
      <p:sp>
        <p:nvSpPr>
          <p:cNvPr id="40" name="Text Placeholder 10">
            <a:extLst>
              <a:ext uri="{FF2B5EF4-FFF2-40B4-BE49-F238E27FC236}">
                <a16:creationId xmlns:a16="http://schemas.microsoft.com/office/drawing/2014/main" id="{B1D46BA4-BB87-8CC7-74E3-ABC769648A1E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8557662" y="5713137"/>
            <a:ext cx="3106737" cy="646112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buNone/>
              <a:defRPr lang="en-GB" sz="1800" kern="1200" dirty="0">
                <a:solidFill>
                  <a:srgbClr val="15315A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GB"/>
              <a:t>This is a quick preview of the topic </a:t>
            </a:r>
          </a:p>
        </p:txBody>
      </p:sp>
    </p:spTree>
    <p:extLst>
      <p:ext uri="{BB962C8B-B14F-4D97-AF65-F5344CB8AC3E}">
        <p14:creationId xmlns:p14="http://schemas.microsoft.com/office/powerpoint/2010/main" val="35574092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8636C0E8-727D-795E-138B-94A81A48A6C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545" b="21356"/>
          <a:stretch/>
        </p:blipFill>
        <p:spPr>
          <a:xfrm>
            <a:off x="0" y="2410689"/>
            <a:ext cx="12192000" cy="2361508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ACF60843-D5D0-CDFD-E704-A4B8C37591CF}"/>
              </a:ext>
            </a:extLst>
          </p:cNvPr>
          <p:cNvSpPr/>
          <p:nvPr userDrawn="1"/>
        </p:nvSpPr>
        <p:spPr>
          <a:xfrm>
            <a:off x="0" y="2410689"/>
            <a:ext cx="12192000" cy="2361507"/>
          </a:xfrm>
          <a:prstGeom prst="rect">
            <a:avLst/>
          </a:prstGeom>
          <a:gradFill flip="none" rotWithShape="1">
            <a:gsLst>
              <a:gs pos="19000">
                <a:srgbClr val="7F543E">
                  <a:alpha val="73593"/>
                </a:srgbClr>
              </a:gs>
              <a:gs pos="45000">
                <a:srgbClr val="EE7820">
                  <a:alpha val="74000"/>
                </a:srgbClr>
              </a:gs>
              <a:gs pos="6000">
                <a:srgbClr val="16315B">
                  <a:alpha val="74115"/>
                </a:srgbClr>
              </a:gs>
              <a:gs pos="99000">
                <a:srgbClr val="F8B33D">
                  <a:alpha val="73992"/>
                </a:srgbClr>
              </a:gs>
            </a:gsLst>
            <a:lin ang="81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 descr="A picture containing light, night&#10;&#10;Description automatically generated">
            <a:extLst>
              <a:ext uri="{FF2B5EF4-FFF2-40B4-BE49-F238E27FC236}">
                <a16:creationId xmlns:a16="http://schemas.microsoft.com/office/drawing/2014/main" id="{BE5242CA-A85D-A5BB-7E92-780FB72BC4C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alphaModFix amt="2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280" t="45089" r="1" b="11725"/>
          <a:stretch/>
        </p:blipFill>
        <p:spPr>
          <a:xfrm>
            <a:off x="-318359" y="2904972"/>
            <a:ext cx="10933844" cy="2896445"/>
          </a:xfrm>
          <a:prstGeom prst="rect">
            <a:avLst/>
          </a:prstGeom>
          <a:effectLst/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14A62C0A-1C1E-D04E-8DAE-F1CCE4C8BF3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125" r="9855"/>
          <a:stretch/>
        </p:blipFill>
        <p:spPr>
          <a:xfrm>
            <a:off x="9972772" y="-287448"/>
            <a:ext cx="2418080" cy="2146300"/>
          </a:xfrm>
          <a:prstGeom prst="rect">
            <a:avLst/>
          </a:prstGeom>
        </p:spPr>
      </p:pic>
      <p:pic>
        <p:nvPicPr>
          <p:cNvPr id="8" name="Graphic 7">
            <a:extLst>
              <a:ext uri="{FF2B5EF4-FFF2-40B4-BE49-F238E27FC236}">
                <a16:creationId xmlns:a16="http://schemas.microsoft.com/office/drawing/2014/main" id="{D00B79D4-16F1-4BC7-B2B7-319740541F6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 r="75161"/>
          <a:stretch/>
        </p:blipFill>
        <p:spPr>
          <a:xfrm>
            <a:off x="11309570" y="411352"/>
            <a:ext cx="368591" cy="639149"/>
          </a:xfrm>
          <a:prstGeom prst="rect">
            <a:avLst/>
          </a:prstGeom>
        </p:spPr>
      </p:pic>
      <p:sp>
        <p:nvSpPr>
          <p:cNvPr id="15" name="Title 1">
            <a:extLst>
              <a:ext uri="{FF2B5EF4-FFF2-40B4-BE49-F238E27FC236}">
                <a16:creationId xmlns:a16="http://schemas.microsoft.com/office/drawing/2014/main" id="{A6BD2644-BCD1-274B-A0E9-AAAC5D3ADB8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71350" y="312268"/>
            <a:ext cx="8278276" cy="439749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2400" b="1" i="0">
                <a:gradFill>
                  <a:gsLst>
                    <a:gs pos="1000">
                      <a:srgbClr val="16315B"/>
                    </a:gs>
                    <a:gs pos="73000">
                      <a:srgbClr val="F27A20"/>
                    </a:gs>
                    <a:gs pos="100000">
                      <a:srgbClr val="F5981F">
                        <a:lumMod val="93922"/>
                      </a:srgbClr>
                    </a:gs>
                  </a:gsLst>
                  <a:lin ang="3600000" scaled="0"/>
                </a:gradFill>
                <a:latin typeface="Montserrat" pitchFamily="2" charset="77"/>
              </a:defRPr>
            </a:lvl1pPr>
          </a:lstStyle>
          <a:p>
            <a:r>
              <a:rPr lang="en-GB"/>
              <a:t>AGENDA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F05F657B-5364-9B4F-869E-B0347EEE85A6}"/>
              </a:ext>
            </a:extLst>
          </p:cNvPr>
          <p:cNvSpPr txBox="1"/>
          <p:nvPr userDrawn="1"/>
        </p:nvSpPr>
        <p:spPr>
          <a:xfrm>
            <a:off x="10317280" y="7099132"/>
            <a:ext cx="57341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400" kern="1200">
                <a:solidFill>
                  <a:srgbClr val="15315A"/>
                </a:solidFill>
                <a:latin typeface="Montserrat" panose="00000500000000000000" pitchFamily="2" charset="0"/>
                <a:ea typeface="+mn-ea"/>
                <a:cs typeface="+mn-cs"/>
              </a:rPr>
              <a:t>| </a:t>
            </a:r>
            <a:fld id="{638BE22F-B459-4E34-8929-1FA9739FF5FF}" type="slidenum">
              <a:rPr lang="en-GB" sz="1400" kern="1200" smtClean="0">
                <a:solidFill>
                  <a:srgbClr val="15315A"/>
                </a:solidFill>
                <a:latin typeface="Montserrat" panose="00000500000000000000" pitchFamily="2" charset="0"/>
                <a:ea typeface="+mn-ea"/>
                <a:cs typeface="+mn-cs"/>
              </a:rPr>
              <a:pPr/>
              <a:t>‹#›</a:t>
            </a:fld>
            <a:endParaRPr lang="en-GB" sz="1400">
              <a:solidFill>
                <a:srgbClr val="15315A"/>
              </a:solidFill>
            </a:endParaRP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55E13B21-E7D5-6AB7-258D-13219061A3C6}"/>
              </a:ext>
            </a:extLst>
          </p:cNvPr>
          <p:cNvSpPr/>
          <p:nvPr userDrawn="1"/>
        </p:nvSpPr>
        <p:spPr>
          <a:xfrm>
            <a:off x="1316343" y="1908533"/>
            <a:ext cx="1024527" cy="1014153"/>
          </a:xfrm>
          <a:prstGeom prst="rect">
            <a:avLst/>
          </a:prstGeom>
          <a:solidFill>
            <a:srgbClr val="F7E8C9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>
                <a:solidFill>
                  <a:srgbClr val="ED8017"/>
                </a:solidFill>
                <a:latin typeface="+mj-lt"/>
              </a:rPr>
              <a:t>1</a:t>
            </a:r>
            <a:endParaRPr lang="en-GB" sz="4800">
              <a:solidFill>
                <a:srgbClr val="ED8017"/>
              </a:solidFill>
              <a:latin typeface="+mj-lt"/>
            </a:endParaRPr>
          </a:p>
        </p:txBody>
      </p:sp>
      <p:sp>
        <p:nvSpPr>
          <p:cNvPr id="69" name="Text Placeholder 68">
            <a:extLst>
              <a:ext uri="{FF2B5EF4-FFF2-40B4-BE49-F238E27FC236}">
                <a16:creationId xmlns:a16="http://schemas.microsoft.com/office/drawing/2014/main" id="{C3C606B4-31CB-74BA-6719-24C76323D22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17524" y="3282681"/>
            <a:ext cx="2022164" cy="48922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>
                <a:solidFill>
                  <a:srgbClr val="15315A"/>
                </a:solidFill>
                <a:latin typeface="+mj-lt"/>
              </a:defRPr>
            </a:lvl1pPr>
          </a:lstStyle>
          <a:p>
            <a:pPr lvl="0"/>
            <a:r>
              <a:rPr lang="en-GB"/>
              <a:t>Type here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9A589DB2-5967-5CD9-92EB-252E51276CB1}"/>
              </a:ext>
            </a:extLst>
          </p:cNvPr>
          <p:cNvSpPr/>
          <p:nvPr userDrawn="1"/>
        </p:nvSpPr>
        <p:spPr>
          <a:xfrm>
            <a:off x="3382897" y="1908533"/>
            <a:ext cx="1024527" cy="1014153"/>
          </a:xfrm>
          <a:prstGeom prst="rect">
            <a:avLst/>
          </a:prstGeom>
          <a:solidFill>
            <a:srgbClr val="F7E8C9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>
                <a:solidFill>
                  <a:srgbClr val="ED8017"/>
                </a:solidFill>
                <a:latin typeface="+mj-lt"/>
              </a:rPr>
              <a:t>2</a:t>
            </a:r>
            <a:endParaRPr lang="en-GB" sz="4800">
              <a:solidFill>
                <a:srgbClr val="ED8017"/>
              </a:solidFill>
              <a:latin typeface="+mj-lt"/>
            </a:endParaRPr>
          </a:p>
        </p:txBody>
      </p:sp>
      <p:sp>
        <p:nvSpPr>
          <p:cNvPr id="4" name="Text Placeholder 68">
            <a:extLst>
              <a:ext uri="{FF2B5EF4-FFF2-40B4-BE49-F238E27FC236}">
                <a16:creationId xmlns:a16="http://schemas.microsoft.com/office/drawing/2014/main" id="{D9BC084B-BCCF-A9CE-8D12-873C5ABFF1CC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2884078" y="3282681"/>
            <a:ext cx="2022164" cy="48922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>
                <a:solidFill>
                  <a:srgbClr val="15315A"/>
                </a:solidFill>
                <a:latin typeface="+mj-lt"/>
              </a:defRPr>
            </a:lvl1pPr>
          </a:lstStyle>
          <a:p>
            <a:pPr lvl="0"/>
            <a:r>
              <a:rPr lang="en-GB"/>
              <a:t>Type here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E28B2F1-7E81-DDFD-8758-3CCC82C617E1}"/>
              </a:ext>
            </a:extLst>
          </p:cNvPr>
          <p:cNvSpPr/>
          <p:nvPr userDrawn="1"/>
        </p:nvSpPr>
        <p:spPr>
          <a:xfrm>
            <a:off x="5458276" y="1908533"/>
            <a:ext cx="1024527" cy="1014153"/>
          </a:xfrm>
          <a:prstGeom prst="rect">
            <a:avLst/>
          </a:prstGeom>
          <a:solidFill>
            <a:srgbClr val="F7E8C9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>
                <a:solidFill>
                  <a:srgbClr val="ED8017"/>
                </a:solidFill>
                <a:latin typeface="+mj-lt"/>
              </a:rPr>
              <a:t>3</a:t>
            </a:r>
            <a:endParaRPr lang="en-GB" sz="4800">
              <a:solidFill>
                <a:srgbClr val="ED8017"/>
              </a:solidFill>
              <a:latin typeface="+mj-lt"/>
            </a:endParaRPr>
          </a:p>
        </p:txBody>
      </p:sp>
      <p:sp>
        <p:nvSpPr>
          <p:cNvPr id="12" name="Text Placeholder 68">
            <a:extLst>
              <a:ext uri="{FF2B5EF4-FFF2-40B4-BE49-F238E27FC236}">
                <a16:creationId xmlns:a16="http://schemas.microsoft.com/office/drawing/2014/main" id="{CC842440-1BD3-0E42-6D7F-161AD339881F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4959457" y="3282681"/>
            <a:ext cx="2022164" cy="48922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>
                <a:solidFill>
                  <a:srgbClr val="15315A"/>
                </a:solidFill>
                <a:latin typeface="+mj-lt"/>
              </a:defRPr>
            </a:lvl1pPr>
          </a:lstStyle>
          <a:p>
            <a:pPr lvl="0"/>
            <a:r>
              <a:rPr lang="en-GB"/>
              <a:t>Type here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882F6B7A-A9BC-F047-9AC2-D060F537062C}"/>
              </a:ext>
            </a:extLst>
          </p:cNvPr>
          <p:cNvSpPr/>
          <p:nvPr userDrawn="1"/>
        </p:nvSpPr>
        <p:spPr>
          <a:xfrm>
            <a:off x="7536791" y="1908533"/>
            <a:ext cx="1024527" cy="1014153"/>
          </a:xfrm>
          <a:prstGeom prst="rect">
            <a:avLst/>
          </a:prstGeom>
          <a:solidFill>
            <a:srgbClr val="F7E8C9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>
                <a:solidFill>
                  <a:srgbClr val="ED8017"/>
                </a:solidFill>
                <a:latin typeface="+mj-lt"/>
              </a:rPr>
              <a:t>4</a:t>
            </a:r>
            <a:endParaRPr lang="en-GB" sz="4800">
              <a:solidFill>
                <a:srgbClr val="ED8017"/>
              </a:solidFill>
              <a:latin typeface="+mj-lt"/>
            </a:endParaRPr>
          </a:p>
        </p:txBody>
      </p:sp>
      <p:sp>
        <p:nvSpPr>
          <p:cNvPr id="16" name="Text Placeholder 68">
            <a:extLst>
              <a:ext uri="{FF2B5EF4-FFF2-40B4-BE49-F238E27FC236}">
                <a16:creationId xmlns:a16="http://schemas.microsoft.com/office/drawing/2014/main" id="{266CDEC9-3372-3B79-53E1-A1CDFB151DF5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7037972" y="3282681"/>
            <a:ext cx="2022164" cy="48922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>
                <a:solidFill>
                  <a:srgbClr val="15315A"/>
                </a:solidFill>
                <a:latin typeface="+mj-lt"/>
              </a:defRPr>
            </a:lvl1pPr>
          </a:lstStyle>
          <a:p>
            <a:pPr lvl="0"/>
            <a:r>
              <a:rPr lang="en-GB"/>
              <a:t>Type here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6DB2F478-58CA-8D56-D6AB-463346C20E7E}"/>
              </a:ext>
            </a:extLst>
          </p:cNvPr>
          <p:cNvSpPr/>
          <p:nvPr userDrawn="1"/>
        </p:nvSpPr>
        <p:spPr>
          <a:xfrm>
            <a:off x="1316343" y="4251407"/>
            <a:ext cx="1024527" cy="1014153"/>
          </a:xfrm>
          <a:prstGeom prst="rect">
            <a:avLst/>
          </a:prstGeom>
          <a:solidFill>
            <a:srgbClr val="F7E8C9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>
                <a:solidFill>
                  <a:srgbClr val="ED8017"/>
                </a:solidFill>
                <a:latin typeface="+mj-lt"/>
              </a:rPr>
              <a:t>6</a:t>
            </a:r>
            <a:endParaRPr lang="en-GB" sz="4800">
              <a:solidFill>
                <a:srgbClr val="ED8017"/>
              </a:solidFill>
              <a:latin typeface="+mj-lt"/>
            </a:endParaRPr>
          </a:p>
        </p:txBody>
      </p:sp>
      <p:sp>
        <p:nvSpPr>
          <p:cNvPr id="27" name="Text Placeholder 68">
            <a:extLst>
              <a:ext uri="{FF2B5EF4-FFF2-40B4-BE49-F238E27FC236}">
                <a16:creationId xmlns:a16="http://schemas.microsoft.com/office/drawing/2014/main" id="{F1C90DAB-2C33-77AF-488F-48FAC2F6BD4A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817524" y="5625555"/>
            <a:ext cx="2022164" cy="48922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>
                <a:solidFill>
                  <a:srgbClr val="15315A"/>
                </a:solidFill>
                <a:latin typeface="+mj-lt"/>
              </a:defRPr>
            </a:lvl1pPr>
          </a:lstStyle>
          <a:p>
            <a:pPr lvl="0"/>
            <a:r>
              <a:rPr lang="en-GB"/>
              <a:t>Type here</a:t>
            </a: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5BC81AA1-A4D5-6F50-88C9-65B32BDBDB2E}"/>
              </a:ext>
            </a:extLst>
          </p:cNvPr>
          <p:cNvSpPr/>
          <p:nvPr userDrawn="1"/>
        </p:nvSpPr>
        <p:spPr>
          <a:xfrm>
            <a:off x="3382897" y="4251407"/>
            <a:ext cx="1024527" cy="1014153"/>
          </a:xfrm>
          <a:prstGeom prst="rect">
            <a:avLst/>
          </a:prstGeom>
          <a:solidFill>
            <a:srgbClr val="F7E8C9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>
                <a:solidFill>
                  <a:srgbClr val="ED8017"/>
                </a:solidFill>
                <a:latin typeface="+mj-lt"/>
              </a:rPr>
              <a:t>7</a:t>
            </a:r>
            <a:endParaRPr lang="en-GB" sz="4800">
              <a:solidFill>
                <a:srgbClr val="ED8017"/>
              </a:solidFill>
              <a:latin typeface="+mj-lt"/>
            </a:endParaRPr>
          </a:p>
        </p:txBody>
      </p:sp>
      <p:sp>
        <p:nvSpPr>
          <p:cNvPr id="29" name="Text Placeholder 68">
            <a:extLst>
              <a:ext uri="{FF2B5EF4-FFF2-40B4-BE49-F238E27FC236}">
                <a16:creationId xmlns:a16="http://schemas.microsoft.com/office/drawing/2014/main" id="{2C8EC35A-87D5-2547-C317-910C2AC12407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2884078" y="5625555"/>
            <a:ext cx="2022164" cy="48922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>
                <a:solidFill>
                  <a:srgbClr val="15315A"/>
                </a:solidFill>
                <a:latin typeface="+mj-lt"/>
              </a:defRPr>
            </a:lvl1pPr>
          </a:lstStyle>
          <a:p>
            <a:pPr lvl="0"/>
            <a:r>
              <a:rPr lang="en-GB"/>
              <a:t>Type here</a:t>
            </a: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07263D63-2DF6-AB60-34FC-FF95239D7886}"/>
              </a:ext>
            </a:extLst>
          </p:cNvPr>
          <p:cNvSpPr/>
          <p:nvPr userDrawn="1"/>
        </p:nvSpPr>
        <p:spPr>
          <a:xfrm>
            <a:off x="5458276" y="4251407"/>
            <a:ext cx="1024527" cy="1014153"/>
          </a:xfrm>
          <a:prstGeom prst="rect">
            <a:avLst/>
          </a:prstGeom>
          <a:solidFill>
            <a:srgbClr val="F7E8C9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>
                <a:solidFill>
                  <a:srgbClr val="ED8017"/>
                </a:solidFill>
                <a:latin typeface="+mj-lt"/>
              </a:rPr>
              <a:t>8</a:t>
            </a:r>
            <a:endParaRPr lang="en-GB" sz="4800">
              <a:solidFill>
                <a:srgbClr val="ED8017"/>
              </a:solidFill>
              <a:latin typeface="+mj-lt"/>
            </a:endParaRPr>
          </a:p>
        </p:txBody>
      </p:sp>
      <p:sp>
        <p:nvSpPr>
          <p:cNvPr id="31" name="Text Placeholder 68">
            <a:extLst>
              <a:ext uri="{FF2B5EF4-FFF2-40B4-BE49-F238E27FC236}">
                <a16:creationId xmlns:a16="http://schemas.microsoft.com/office/drawing/2014/main" id="{152EF4F0-0ED0-F96F-FFF0-3DE1F7A103A9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4959457" y="5625555"/>
            <a:ext cx="2022164" cy="48922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>
                <a:solidFill>
                  <a:srgbClr val="15315A"/>
                </a:solidFill>
                <a:latin typeface="+mj-lt"/>
              </a:defRPr>
            </a:lvl1pPr>
          </a:lstStyle>
          <a:p>
            <a:pPr lvl="0"/>
            <a:r>
              <a:rPr lang="en-GB"/>
              <a:t>Type here</a:t>
            </a: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F566918A-2ABC-86D0-8204-3CD5A97864CA}"/>
              </a:ext>
            </a:extLst>
          </p:cNvPr>
          <p:cNvSpPr/>
          <p:nvPr userDrawn="1"/>
        </p:nvSpPr>
        <p:spPr>
          <a:xfrm>
            <a:off x="7536791" y="4251407"/>
            <a:ext cx="1024527" cy="1014153"/>
          </a:xfrm>
          <a:prstGeom prst="rect">
            <a:avLst/>
          </a:prstGeom>
          <a:solidFill>
            <a:srgbClr val="F7E8C9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>
                <a:solidFill>
                  <a:srgbClr val="ED8017"/>
                </a:solidFill>
                <a:latin typeface="+mj-lt"/>
              </a:rPr>
              <a:t>9</a:t>
            </a:r>
            <a:endParaRPr lang="en-GB" sz="4800">
              <a:solidFill>
                <a:srgbClr val="ED8017"/>
              </a:solidFill>
              <a:latin typeface="+mj-lt"/>
            </a:endParaRPr>
          </a:p>
        </p:txBody>
      </p:sp>
      <p:sp>
        <p:nvSpPr>
          <p:cNvPr id="33" name="Text Placeholder 68">
            <a:extLst>
              <a:ext uri="{FF2B5EF4-FFF2-40B4-BE49-F238E27FC236}">
                <a16:creationId xmlns:a16="http://schemas.microsoft.com/office/drawing/2014/main" id="{A5AAAD25-5063-CE43-C099-FAA311328548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7037972" y="5625555"/>
            <a:ext cx="2022164" cy="48922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>
                <a:solidFill>
                  <a:srgbClr val="15315A"/>
                </a:solidFill>
                <a:latin typeface="+mj-lt"/>
              </a:defRPr>
            </a:lvl1pPr>
          </a:lstStyle>
          <a:p>
            <a:pPr lvl="0"/>
            <a:r>
              <a:rPr lang="en-GB"/>
              <a:t>Type here</a:t>
            </a: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B81903BE-898F-690A-B430-C423C1CFB184}"/>
              </a:ext>
            </a:extLst>
          </p:cNvPr>
          <p:cNvSpPr/>
          <p:nvPr userDrawn="1"/>
        </p:nvSpPr>
        <p:spPr>
          <a:xfrm>
            <a:off x="9587533" y="1908533"/>
            <a:ext cx="1024527" cy="1014153"/>
          </a:xfrm>
          <a:prstGeom prst="rect">
            <a:avLst/>
          </a:prstGeom>
          <a:solidFill>
            <a:srgbClr val="F7E8C9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>
                <a:solidFill>
                  <a:srgbClr val="ED8017"/>
                </a:solidFill>
                <a:latin typeface="+mj-lt"/>
              </a:rPr>
              <a:t>5</a:t>
            </a:r>
            <a:endParaRPr lang="en-GB" sz="4800">
              <a:solidFill>
                <a:srgbClr val="ED8017"/>
              </a:solidFill>
              <a:latin typeface="+mj-lt"/>
            </a:endParaRPr>
          </a:p>
        </p:txBody>
      </p:sp>
      <p:sp>
        <p:nvSpPr>
          <p:cNvPr id="36" name="Text Placeholder 68">
            <a:extLst>
              <a:ext uri="{FF2B5EF4-FFF2-40B4-BE49-F238E27FC236}">
                <a16:creationId xmlns:a16="http://schemas.microsoft.com/office/drawing/2014/main" id="{86F3E076-C774-E13F-3C3A-63567970B580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9088714" y="3282681"/>
            <a:ext cx="2022164" cy="48922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>
                <a:solidFill>
                  <a:srgbClr val="15315A"/>
                </a:solidFill>
                <a:latin typeface="+mj-lt"/>
              </a:defRPr>
            </a:lvl1pPr>
          </a:lstStyle>
          <a:p>
            <a:pPr lvl="0"/>
            <a:r>
              <a:rPr lang="en-GB"/>
              <a:t>Type here</a:t>
            </a: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1DA9061F-028E-D5B6-A707-779354A23D80}"/>
              </a:ext>
            </a:extLst>
          </p:cNvPr>
          <p:cNvSpPr/>
          <p:nvPr userDrawn="1"/>
        </p:nvSpPr>
        <p:spPr>
          <a:xfrm>
            <a:off x="9587533" y="4251407"/>
            <a:ext cx="1024527" cy="1014153"/>
          </a:xfrm>
          <a:prstGeom prst="rect">
            <a:avLst/>
          </a:prstGeom>
          <a:solidFill>
            <a:srgbClr val="F7E8C9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>
                <a:solidFill>
                  <a:srgbClr val="ED8017"/>
                </a:solidFill>
                <a:latin typeface="+mj-lt"/>
              </a:rPr>
              <a:t>10</a:t>
            </a:r>
            <a:endParaRPr lang="en-GB" sz="4800">
              <a:solidFill>
                <a:srgbClr val="ED8017"/>
              </a:solidFill>
              <a:latin typeface="+mj-lt"/>
            </a:endParaRPr>
          </a:p>
        </p:txBody>
      </p:sp>
      <p:sp>
        <p:nvSpPr>
          <p:cNvPr id="38" name="Text Placeholder 68">
            <a:extLst>
              <a:ext uri="{FF2B5EF4-FFF2-40B4-BE49-F238E27FC236}">
                <a16:creationId xmlns:a16="http://schemas.microsoft.com/office/drawing/2014/main" id="{7D45332A-DECF-82B0-24DB-65FCDE05E968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9088714" y="5625555"/>
            <a:ext cx="2022164" cy="48922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>
                <a:solidFill>
                  <a:srgbClr val="15315A"/>
                </a:solidFill>
                <a:latin typeface="+mj-lt"/>
              </a:defRPr>
            </a:lvl1pPr>
          </a:lstStyle>
          <a:p>
            <a:pPr lvl="0"/>
            <a:r>
              <a:rPr lang="en-GB"/>
              <a:t>Type here</a:t>
            </a:r>
          </a:p>
        </p:txBody>
      </p:sp>
    </p:spTree>
    <p:extLst>
      <p:ext uri="{BB962C8B-B14F-4D97-AF65-F5344CB8AC3E}">
        <p14:creationId xmlns:p14="http://schemas.microsoft.com/office/powerpoint/2010/main" val="6792356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8636C0E8-727D-795E-138B-94A81A48A6C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545" b="21356"/>
          <a:stretch/>
        </p:blipFill>
        <p:spPr>
          <a:xfrm>
            <a:off x="0" y="2410689"/>
            <a:ext cx="12192000" cy="2361508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ACF60843-D5D0-CDFD-E704-A4B8C37591CF}"/>
              </a:ext>
            </a:extLst>
          </p:cNvPr>
          <p:cNvSpPr/>
          <p:nvPr userDrawn="1"/>
        </p:nvSpPr>
        <p:spPr>
          <a:xfrm>
            <a:off x="0" y="2410689"/>
            <a:ext cx="12192000" cy="2361507"/>
          </a:xfrm>
          <a:prstGeom prst="rect">
            <a:avLst/>
          </a:prstGeom>
          <a:gradFill flip="none" rotWithShape="1">
            <a:gsLst>
              <a:gs pos="19000">
                <a:srgbClr val="7F543E">
                  <a:alpha val="73593"/>
                </a:srgbClr>
              </a:gs>
              <a:gs pos="45000">
                <a:srgbClr val="EE7820">
                  <a:alpha val="74000"/>
                </a:srgbClr>
              </a:gs>
              <a:gs pos="6000">
                <a:srgbClr val="16315B">
                  <a:alpha val="74115"/>
                </a:srgbClr>
              </a:gs>
              <a:gs pos="99000">
                <a:srgbClr val="F8B33D">
                  <a:alpha val="73992"/>
                </a:srgbClr>
              </a:gs>
            </a:gsLst>
            <a:lin ang="81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 descr="A picture containing light, night&#10;&#10;Description automatically generated">
            <a:extLst>
              <a:ext uri="{FF2B5EF4-FFF2-40B4-BE49-F238E27FC236}">
                <a16:creationId xmlns:a16="http://schemas.microsoft.com/office/drawing/2014/main" id="{BE5242CA-A85D-A5BB-7E92-780FB72BC4C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alphaModFix amt="2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280" t="45089" r="1" b="11725"/>
          <a:stretch/>
        </p:blipFill>
        <p:spPr>
          <a:xfrm>
            <a:off x="-318359" y="2904972"/>
            <a:ext cx="10933844" cy="2896445"/>
          </a:xfrm>
          <a:prstGeom prst="rect">
            <a:avLst/>
          </a:prstGeom>
          <a:effectLst/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14A62C0A-1C1E-D04E-8DAE-F1CCE4C8BF3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125" r="9855"/>
          <a:stretch/>
        </p:blipFill>
        <p:spPr>
          <a:xfrm>
            <a:off x="9972772" y="-287448"/>
            <a:ext cx="2418080" cy="2146300"/>
          </a:xfrm>
          <a:prstGeom prst="rect">
            <a:avLst/>
          </a:prstGeom>
        </p:spPr>
      </p:pic>
      <p:pic>
        <p:nvPicPr>
          <p:cNvPr id="8" name="Graphic 7">
            <a:extLst>
              <a:ext uri="{FF2B5EF4-FFF2-40B4-BE49-F238E27FC236}">
                <a16:creationId xmlns:a16="http://schemas.microsoft.com/office/drawing/2014/main" id="{D00B79D4-16F1-4BC7-B2B7-319740541F6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 r="75161"/>
          <a:stretch/>
        </p:blipFill>
        <p:spPr>
          <a:xfrm>
            <a:off x="11309570" y="411352"/>
            <a:ext cx="368591" cy="639149"/>
          </a:xfrm>
          <a:prstGeom prst="rect">
            <a:avLst/>
          </a:prstGeom>
        </p:spPr>
      </p:pic>
      <p:sp>
        <p:nvSpPr>
          <p:cNvPr id="15" name="Title 1">
            <a:extLst>
              <a:ext uri="{FF2B5EF4-FFF2-40B4-BE49-F238E27FC236}">
                <a16:creationId xmlns:a16="http://schemas.microsoft.com/office/drawing/2014/main" id="{A6BD2644-BCD1-274B-A0E9-AAAC5D3ADB8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71350" y="312268"/>
            <a:ext cx="8278276" cy="439749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2400" b="1" i="0">
                <a:gradFill>
                  <a:gsLst>
                    <a:gs pos="1000">
                      <a:srgbClr val="16315B"/>
                    </a:gs>
                    <a:gs pos="73000">
                      <a:srgbClr val="F27A20"/>
                    </a:gs>
                    <a:gs pos="100000">
                      <a:srgbClr val="F5981F">
                        <a:lumMod val="93922"/>
                      </a:srgbClr>
                    </a:gs>
                  </a:gsLst>
                  <a:lin ang="3600000" scaled="0"/>
                </a:gradFill>
                <a:latin typeface="Montserrat" pitchFamily="2" charset="77"/>
              </a:defRPr>
            </a:lvl1pPr>
          </a:lstStyle>
          <a:p>
            <a:r>
              <a:rPr lang="en-GB"/>
              <a:t>AGENDA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F05F657B-5364-9B4F-869E-B0347EEE85A6}"/>
              </a:ext>
            </a:extLst>
          </p:cNvPr>
          <p:cNvSpPr txBox="1"/>
          <p:nvPr userDrawn="1"/>
        </p:nvSpPr>
        <p:spPr>
          <a:xfrm>
            <a:off x="10317280" y="7099132"/>
            <a:ext cx="57341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400" kern="1200">
                <a:solidFill>
                  <a:srgbClr val="15315A"/>
                </a:solidFill>
                <a:latin typeface="Montserrat" panose="00000500000000000000" pitchFamily="2" charset="0"/>
                <a:ea typeface="+mn-ea"/>
                <a:cs typeface="+mn-cs"/>
              </a:rPr>
              <a:t>| </a:t>
            </a:r>
            <a:fld id="{638BE22F-B459-4E34-8929-1FA9739FF5FF}" type="slidenum">
              <a:rPr lang="en-GB" sz="1400" kern="1200" smtClean="0">
                <a:solidFill>
                  <a:srgbClr val="15315A"/>
                </a:solidFill>
                <a:latin typeface="Montserrat" panose="00000500000000000000" pitchFamily="2" charset="0"/>
                <a:ea typeface="+mn-ea"/>
                <a:cs typeface="+mn-cs"/>
              </a:rPr>
              <a:pPr/>
              <a:t>‹#›</a:t>
            </a:fld>
            <a:endParaRPr lang="en-GB" sz="1400">
              <a:solidFill>
                <a:srgbClr val="15315A"/>
              </a:solidFill>
            </a:endParaRP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55E13B21-E7D5-6AB7-258D-13219061A3C6}"/>
              </a:ext>
            </a:extLst>
          </p:cNvPr>
          <p:cNvSpPr/>
          <p:nvPr userDrawn="1"/>
        </p:nvSpPr>
        <p:spPr>
          <a:xfrm>
            <a:off x="1316343" y="1908533"/>
            <a:ext cx="1024527" cy="1014153"/>
          </a:xfrm>
          <a:prstGeom prst="rect">
            <a:avLst/>
          </a:prstGeom>
          <a:solidFill>
            <a:srgbClr val="F7E8C9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>
                <a:solidFill>
                  <a:srgbClr val="ED8017"/>
                </a:solidFill>
                <a:latin typeface="+mj-lt"/>
              </a:rPr>
              <a:t>1</a:t>
            </a:r>
            <a:endParaRPr lang="en-GB" sz="4800">
              <a:solidFill>
                <a:srgbClr val="ED8017"/>
              </a:solidFill>
              <a:latin typeface="+mj-lt"/>
            </a:endParaRPr>
          </a:p>
        </p:txBody>
      </p:sp>
      <p:sp>
        <p:nvSpPr>
          <p:cNvPr id="69" name="Text Placeholder 68">
            <a:extLst>
              <a:ext uri="{FF2B5EF4-FFF2-40B4-BE49-F238E27FC236}">
                <a16:creationId xmlns:a16="http://schemas.microsoft.com/office/drawing/2014/main" id="{C3C606B4-31CB-74BA-6719-24C76323D22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17524" y="3282681"/>
            <a:ext cx="2022164" cy="48922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>
                <a:solidFill>
                  <a:srgbClr val="15315A"/>
                </a:solidFill>
                <a:latin typeface="+mj-lt"/>
              </a:defRPr>
            </a:lvl1pPr>
          </a:lstStyle>
          <a:p>
            <a:pPr lvl="0"/>
            <a:r>
              <a:rPr lang="en-GB"/>
              <a:t>Type here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9A589DB2-5967-5CD9-92EB-252E51276CB1}"/>
              </a:ext>
            </a:extLst>
          </p:cNvPr>
          <p:cNvSpPr/>
          <p:nvPr userDrawn="1"/>
        </p:nvSpPr>
        <p:spPr>
          <a:xfrm>
            <a:off x="3382897" y="1908533"/>
            <a:ext cx="1024527" cy="1014153"/>
          </a:xfrm>
          <a:prstGeom prst="rect">
            <a:avLst/>
          </a:prstGeom>
          <a:solidFill>
            <a:srgbClr val="F7E8C9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>
                <a:solidFill>
                  <a:srgbClr val="ED8017"/>
                </a:solidFill>
                <a:latin typeface="+mj-lt"/>
              </a:rPr>
              <a:t>2</a:t>
            </a:r>
            <a:endParaRPr lang="en-GB" sz="4800">
              <a:solidFill>
                <a:srgbClr val="ED8017"/>
              </a:solidFill>
              <a:latin typeface="+mj-lt"/>
            </a:endParaRPr>
          </a:p>
        </p:txBody>
      </p:sp>
      <p:sp>
        <p:nvSpPr>
          <p:cNvPr id="4" name="Text Placeholder 68">
            <a:extLst>
              <a:ext uri="{FF2B5EF4-FFF2-40B4-BE49-F238E27FC236}">
                <a16:creationId xmlns:a16="http://schemas.microsoft.com/office/drawing/2014/main" id="{D9BC084B-BCCF-A9CE-8D12-873C5ABFF1CC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2884078" y="3282681"/>
            <a:ext cx="2022164" cy="48922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>
                <a:solidFill>
                  <a:srgbClr val="15315A"/>
                </a:solidFill>
                <a:latin typeface="+mj-lt"/>
              </a:defRPr>
            </a:lvl1pPr>
          </a:lstStyle>
          <a:p>
            <a:pPr lvl="0"/>
            <a:r>
              <a:rPr lang="en-GB"/>
              <a:t>Type here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E28B2F1-7E81-DDFD-8758-3CCC82C617E1}"/>
              </a:ext>
            </a:extLst>
          </p:cNvPr>
          <p:cNvSpPr/>
          <p:nvPr userDrawn="1"/>
        </p:nvSpPr>
        <p:spPr>
          <a:xfrm>
            <a:off x="5458276" y="1908533"/>
            <a:ext cx="1024527" cy="1014153"/>
          </a:xfrm>
          <a:prstGeom prst="rect">
            <a:avLst/>
          </a:prstGeom>
          <a:solidFill>
            <a:srgbClr val="F7E8C9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>
                <a:solidFill>
                  <a:srgbClr val="ED8017"/>
                </a:solidFill>
                <a:latin typeface="+mj-lt"/>
              </a:rPr>
              <a:t>3</a:t>
            </a:r>
            <a:endParaRPr lang="en-GB" sz="4800">
              <a:solidFill>
                <a:srgbClr val="ED8017"/>
              </a:solidFill>
              <a:latin typeface="+mj-lt"/>
            </a:endParaRPr>
          </a:p>
        </p:txBody>
      </p:sp>
      <p:sp>
        <p:nvSpPr>
          <p:cNvPr id="12" name="Text Placeholder 68">
            <a:extLst>
              <a:ext uri="{FF2B5EF4-FFF2-40B4-BE49-F238E27FC236}">
                <a16:creationId xmlns:a16="http://schemas.microsoft.com/office/drawing/2014/main" id="{CC842440-1BD3-0E42-6D7F-161AD339881F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4959457" y="3282681"/>
            <a:ext cx="2022164" cy="48922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>
                <a:solidFill>
                  <a:srgbClr val="15315A"/>
                </a:solidFill>
                <a:latin typeface="+mj-lt"/>
              </a:defRPr>
            </a:lvl1pPr>
          </a:lstStyle>
          <a:p>
            <a:pPr lvl="0"/>
            <a:r>
              <a:rPr lang="en-GB"/>
              <a:t>Type here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882F6B7A-A9BC-F047-9AC2-D060F537062C}"/>
              </a:ext>
            </a:extLst>
          </p:cNvPr>
          <p:cNvSpPr/>
          <p:nvPr userDrawn="1"/>
        </p:nvSpPr>
        <p:spPr>
          <a:xfrm>
            <a:off x="7536791" y="1908533"/>
            <a:ext cx="1024527" cy="1014153"/>
          </a:xfrm>
          <a:prstGeom prst="rect">
            <a:avLst/>
          </a:prstGeom>
          <a:solidFill>
            <a:srgbClr val="F7E8C9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>
                <a:solidFill>
                  <a:srgbClr val="ED8017"/>
                </a:solidFill>
                <a:latin typeface="+mj-lt"/>
              </a:rPr>
              <a:t>4</a:t>
            </a:r>
            <a:endParaRPr lang="en-GB" sz="4800">
              <a:solidFill>
                <a:srgbClr val="ED8017"/>
              </a:solidFill>
              <a:latin typeface="+mj-lt"/>
            </a:endParaRPr>
          </a:p>
        </p:txBody>
      </p:sp>
      <p:sp>
        <p:nvSpPr>
          <p:cNvPr id="16" name="Text Placeholder 68">
            <a:extLst>
              <a:ext uri="{FF2B5EF4-FFF2-40B4-BE49-F238E27FC236}">
                <a16:creationId xmlns:a16="http://schemas.microsoft.com/office/drawing/2014/main" id="{266CDEC9-3372-3B79-53E1-A1CDFB151DF5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7037972" y="3282681"/>
            <a:ext cx="2022164" cy="48922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>
                <a:solidFill>
                  <a:srgbClr val="15315A"/>
                </a:solidFill>
                <a:latin typeface="+mj-lt"/>
              </a:defRPr>
            </a:lvl1pPr>
          </a:lstStyle>
          <a:p>
            <a:pPr lvl="0"/>
            <a:r>
              <a:rPr lang="en-GB"/>
              <a:t>Type here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6DB2F478-58CA-8D56-D6AB-463346C20E7E}"/>
              </a:ext>
            </a:extLst>
          </p:cNvPr>
          <p:cNvSpPr/>
          <p:nvPr userDrawn="1"/>
        </p:nvSpPr>
        <p:spPr>
          <a:xfrm>
            <a:off x="1316343" y="4251407"/>
            <a:ext cx="1024527" cy="1014153"/>
          </a:xfrm>
          <a:prstGeom prst="rect">
            <a:avLst/>
          </a:prstGeom>
          <a:solidFill>
            <a:srgbClr val="F7E8C9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>
                <a:solidFill>
                  <a:srgbClr val="ED8017"/>
                </a:solidFill>
                <a:latin typeface="+mj-lt"/>
              </a:rPr>
              <a:t>6</a:t>
            </a:r>
            <a:endParaRPr lang="en-GB" sz="4800">
              <a:solidFill>
                <a:srgbClr val="ED8017"/>
              </a:solidFill>
              <a:latin typeface="+mj-lt"/>
            </a:endParaRPr>
          </a:p>
        </p:txBody>
      </p:sp>
      <p:sp>
        <p:nvSpPr>
          <p:cNvPr id="27" name="Text Placeholder 68">
            <a:extLst>
              <a:ext uri="{FF2B5EF4-FFF2-40B4-BE49-F238E27FC236}">
                <a16:creationId xmlns:a16="http://schemas.microsoft.com/office/drawing/2014/main" id="{F1C90DAB-2C33-77AF-488F-48FAC2F6BD4A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817524" y="5625555"/>
            <a:ext cx="2022164" cy="48922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>
                <a:solidFill>
                  <a:srgbClr val="15315A"/>
                </a:solidFill>
                <a:latin typeface="+mj-lt"/>
              </a:defRPr>
            </a:lvl1pPr>
          </a:lstStyle>
          <a:p>
            <a:pPr lvl="0"/>
            <a:r>
              <a:rPr lang="en-GB"/>
              <a:t>Type here</a:t>
            </a: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5BC81AA1-A4D5-6F50-88C9-65B32BDBDB2E}"/>
              </a:ext>
            </a:extLst>
          </p:cNvPr>
          <p:cNvSpPr/>
          <p:nvPr userDrawn="1"/>
        </p:nvSpPr>
        <p:spPr>
          <a:xfrm>
            <a:off x="3382897" y="4251407"/>
            <a:ext cx="1024527" cy="1014153"/>
          </a:xfrm>
          <a:prstGeom prst="rect">
            <a:avLst/>
          </a:prstGeom>
          <a:solidFill>
            <a:srgbClr val="F7E8C9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>
                <a:solidFill>
                  <a:srgbClr val="ED8017"/>
                </a:solidFill>
                <a:latin typeface="+mj-lt"/>
              </a:rPr>
              <a:t>7</a:t>
            </a:r>
            <a:endParaRPr lang="en-GB" sz="4800">
              <a:solidFill>
                <a:srgbClr val="ED8017"/>
              </a:solidFill>
              <a:latin typeface="+mj-lt"/>
            </a:endParaRPr>
          </a:p>
        </p:txBody>
      </p:sp>
      <p:sp>
        <p:nvSpPr>
          <p:cNvPr id="29" name="Text Placeholder 68">
            <a:extLst>
              <a:ext uri="{FF2B5EF4-FFF2-40B4-BE49-F238E27FC236}">
                <a16:creationId xmlns:a16="http://schemas.microsoft.com/office/drawing/2014/main" id="{2C8EC35A-87D5-2547-C317-910C2AC12407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2884078" y="5625555"/>
            <a:ext cx="2022164" cy="48922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>
                <a:solidFill>
                  <a:srgbClr val="15315A"/>
                </a:solidFill>
                <a:latin typeface="+mj-lt"/>
              </a:defRPr>
            </a:lvl1pPr>
          </a:lstStyle>
          <a:p>
            <a:pPr lvl="0"/>
            <a:r>
              <a:rPr lang="en-GB"/>
              <a:t>Type here</a:t>
            </a: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07263D63-2DF6-AB60-34FC-FF95239D7886}"/>
              </a:ext>
            </a:extLst>
          </p:cNvPr>
          <p:cNvSpPr/>
          <p:nvPr userDrawn="1"/>
        </p:nvSpPr>
        <p:spPr>
          <a:xfrm>
            <a:off x="5458276" y="4251407"/>
            <a:ext cx="1024527" cy="1014153"/>
          </a:xfrm>
          <a:prstGeom prst="rect">
            <a:avLst/>
          </a:prstGeom>
          <a:solidFill>
            <a:srgbClr val="F7E8C9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>
                <a:solidFill>
                  <a:srgbClr val="ED8017"/>
                </a:solidFill>
                <a:latin typeface="+mj-lt"/>
              </a:rPr>
              <a:t>8</a:t>
            </a:r>
            <a:endParaRPr lang="en-GB" sz="4800">
              <a:solidFill>
                <a:srgbClr val="ED8017"/>
              </a:solidFill>
              <a:latin typeface="+mj-lt"/>
            </a:endParaRPr>
          </a:p>
        </p:txBody>
      </p:sp>
      <p:sp>
        <p:nvSpPr>
          <p:cNvPr id="31" name="Text Placeholder 68">
            <a:extLst>
              <a:ext uri="{FF2B5EF4-FFF2-40B4-BE49-F238E27FC236}">
                <a16:creationId xmlns:a16="http://schemas.microsoft.com/office/drawing/2014/main" id="{152EF4F0-0ED0-F96F-FFF0-3DE1F7A103A9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4959457" y="5625555"/>
            <a:ext cx="2022164" cy="48922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>
                <a:solidFill>
                  <a:srgbClr val="15315A"/>
                </a:solidFill>
                <a:latin typeface="+mj-lt"/>
              </a:defRPr>
            </a:lvl1pPr>
          </a:lstStyle>
          <a:p>
            <a:pPr lvl="0"/>
            <a:r>
              <a:rPr lang="en-GB"/>
              <a:t>Type here</a:t>
            </a: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F566918A-2ABC-86D0-8204-3CD5A97864CA}"/>
              </a:ext>
            </a:extLst>
          </p:cNvPr>
          <p:cNvSpPr/>
          <p:nvPr userDrawn="1"/>
        </p:nvSpPr>
        <p:spPr>
          <a:xfrm>
            <a:off x="7536791" y="4251407"/>
            <a:ext cx="1024527" cy="1014153"/>
          </a:xfrm>
          <a:prstGeom prst="rect">
            <a:avLst/>
          </a:prstGeom>
          <a:solidFill>
            <a:srgbClr val="F7E8C9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>
                <a:solidFill>
                  <a:srgbClr val="ED8017"/>
                </a:solidFill>
                <a:latin typeface="+mj-lt"/>
              </a:rPr>
              <a:t>9</a:t>
            </a:r>
            <a:endParaRPr lang="en-GB" sz="4800">
              <a:solidFill>
                <a:srgbClr val="ED8017"/>
              </a:solidFill>
              <a:latin typeface="+mj-lt"/>
            </a:endParaRPr>
          </a:p>
        </p:txBody>
      </p:sp>
      <p:sp>
        <p:nvSpPr>
          <p:cNvPr id="33" name="Text Placeholder 68">
            <a:extLst>
              <a:ext uri="{FF2B5EF4-FFF2-40B4-BE49-F238E27FC236}">
                <a16:creationId xmlns:a16="http://schemas.microsoft.com/office/drawing/2014/main" id="{A5AAAD25-5063-CE43-C099-FAA311328548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7037972" y="5625555"/>
            <a:ext cx="2022164" cy="48922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>
                <a:solidFill>
                  <a:srgbClr val="15315A"/>
                </a:solidFill>
                <a:latin typeface="+mj-lt"/>
              </a:defRPr>
            </a:lvl1pPr>
          </a:lstStyle>
          <a:p>
            <a:pPr lvl="0"/>
            <a:r>
              <a:rPr lang="en-GB"/>
              <a:t>Type here</a:t>
            </a: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B81903BE-898F-690A-B430-C423C1CFB184}"/>
              </a:ext>
            </a:extLst>
          </p:cNvPr>
          <p:cNvSpPr/>
          <p:nvPr userDrawn="1"/>
        </p:nvSpPr>
        <p:spPr>
          <a:xfrm>
            <a:off x="9587533" y="1908533"/>
            <a:ext cx="1024527" cy="1014153"/>
          </a:xfrm>
          <a:prstGeom prst="rect">
            <a:avLst/>
          </a:prstGeom>
          <a:solidFill>
            <a:srgbClr val="F7E8C9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>
                <a:solidFill>
                  <a:srgbClr val="ED8017"/>
                </a:solidFill>
                <a:latin typeface="+mj-lt"/>
              </a:rPr>
              <a:t>5</a:t>
            </a:r>
            <a:endParaRPr lang="en-GB" sz="4800">
              <a:solidFill>
                <a:srgbClr val="ED8017"/>
              </a:solidFill>
              <a:latin typeface="+mj-lt"/>
            </a:endParaRPr>
          </a:p>
        </p:txBody>
      </p:sp>
      <p:sp>
        <p:nvSpPr>
          <p:cNvPr id="36" name="Text Placeholder 68">
            <a:extLst>
              <a:ext uri="{FF2B5EF4-FFF2-40B4-BE49-F238E27FC236}">
                <a16:creationId xmlns:a16="http://schemas.microsoft.com/office/drawing/2014/main" id="{86F3E076-C774-E13F-3C3A-63567970B580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9088714" y="3282681"/>
            <a:ext cx="2022164" cy="48922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>
                <a:solidFill>
                  <a:srgbClr val="15315A"/>
                </a:solidFill>
                <a:latin typeface="+mj-lt"/>
              </a:defRPr>
            </a:lvl1pPr>
          </a:lstStyle>
          <a:p>
            <a:pPr lvl="0"/>
            <a:r>
              <a:rPr lang="en-GB"/>
              <a:t>Type here</a:t>
            </a:r>
          </a:p>
        </p:txBody>
      </p:sp>
    </p:spTree>
    <p:extLst>
      <p:ext uri="{BB962C8B-B14F-4D97-AF65-F5344CB8AC3E}">
        <p14:creationId xmlns:p14="http://schemas.microsoft.com/office/powerpoint/2010/main" val="7946202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B2386F30-C6CA-43BA-BFD1-D3C0909EB5A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476643" y="5737952"/>
            <a:ext cx="5020364" cy="479968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1800"/>
            </a:lvl1pPr>
          </a:lstStyle>
          <a:p>
            <a:pPr algn="r"/>
            <a:r>
              <a:rPr lang="en-US" sz="1800">
                <a:solidFill>
                  <a:srgbClr val="F5981F"/>
                </a:solidFill>
              </a:rPr>
              <a:t>Email: </a:t>
            </a:r>
            <a:r>
              <a:rPr lang="en-US" sz="1800" err="1">
                <a:solidFill>
                  <a:srgbClr val="16315B"/>
                </a:solidFill>
              </a:rPr>
              <a:t>email.address@electralink.co.uk</a:t>
            </a:r>
            <a:endParaRPr lang="en-GB" sz="1800">
              <a:solidFill>
                <a:srgbClr val="16315B"/>
              </a:solidFill>
            </a:endParaRP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194A25AC-DE4E-1B60-D7B0-88AE4F34D29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447" r="10843"/>
          <a:stretch/>
        </p:blipFill>
        <p:spPr>
          <a:xfrm>
            <a:off x="0" y="0"/>
            <a:ext cx="6476642" cy="6870357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ADA86DBA-6FE1-264A-77E1-F6811852954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alphaModFix amt="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871"/>
          <a:stretch/>
        </p:blipFill>
        <p:spPr>
          <a:xfrm>
            <a:off x="0" y="0"/>
            <a:ext cx="6476643" cy="6870357"/>
          </a:xfrm>
          <a:prstGeom prst="rect">
            <a:avLst/>
          </a:prstGeom>
          <a:ln>
            <a:noFill/>
          </a:ln>
          <a:effectLst/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E114CE82-3B77-D3FD-9533-D8E4F7BC651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041734" y="2890236"/>
            <a:ext cx="4474861" cy="1237452"/>
          </a:xfrm>
          <a:prstGeom prst="rect">
            <a:avLst/>
          </a:prstGeom>
        </p:spPr>
        <p:txBody>
          <a:bodyPr>
            <a:noAutofit/>
          </a:bodyPr>
          <a:lstStyle>
            <a:lvl1pPr algn="r">
              <a:defRPr sz="3200" b="1" i="0">
                <a:gradFill>
                  <a:gsLst>
                    <a:gs pos="1000">
                      <a:srgbClr val="16315B"/>
                    </a:gs>
                    <a:gs pos="73000">
                      <a:srgbClr val="F27A20"/>
                    </a:gs>
                    <a:gs pos="100000">
                      <a:srgbClr val="F5981F">
                        <a:lumMod val="93922"/>
                      </a:srgbClr>
                    </a:gs>
                  </a:gsLst>
                  <a:lin ang="3600000" scaled="0"/>
                </a:gradFill>
                <a:latin typeface="Montserrat" pitchFamily="2" charset="77"/>
              </a:defRPr>
            </a:lvl1pPr>
          </a:lstStyle>
          <a:p>
            <a:r>
              <a:rPr lang="en-GB"/>
              <a:t>Section</a:t>
            </a:r>
            <a:br>
              <a:rPr lang="en-GB"/>
            </a:br>
            <a:r>
              <a:rPr lang="en-GB"/>
              <a:t>Header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82BA5CAC-E79E-77A7-CF70-AFAEF978E72E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042150" y="4425950"/>
            <a:ext cx="4454525" cy="402424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2200">
                <a:solidFill>
                  <a:srgbClr val="ED8017"/>
                </a:solidFill>
              </a:defRPr>
            </a:lvl1pPr>
          </a:lstStyle>
          <a:p>
            <a:pPr lvl="0"/>
            <a:r>
              <a:rPr lang="en-GB"/>
              <a:t>By Person Name</a:t>
            </a:r>
          </a:p>
        </p:txBody>
      </p:sp>
      <p:sp>
        <p:nvSpPr>
          <p:cNvPr id="10" name="Text Placeholder 8">
            <a:extLst>
              <a:ext uri="{FF2B5EF4-FFF2-40B4-BE49-F238E27FC236}">
                <a16:creationId xmlns:a16="http://schemas.microsoft.com/office/drawing/2014/main" id="{8BCC5310-E988-9CA5-B39D-A989347DE6B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042150" y="4938698"/>
            <a:ext cx="4454525" cy="402424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2200">
                <a:solidFill>
                  <a:srgbClr val="15315A"/>
                </a:solidFill>
              </a:defRPr>
            </a:lvl1pPr>
          </a:lstStyle>
          <a:p>
            <a:pPr lvl="0"/>
            <a:r>
              <a:rPr lang="en-GB"/>
              <a:t>Job Title - ElectraLink</a:t>
            </a:r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7935D28-1AE7-463C-B37E-CEADA7D976A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125" r="9855"/>
          <a:stretch/>
        </p:blipFill>
        <p:spPr>
          <a:xfrm>
            <a:off x="9972772" y="-35851"/>
            <a:ext cx="2418080" cy="2146300"/>
          </a:xfrm>
          <a:prstGeom prst="rect">
            <a:avLst/>
          </a:prstGeom>
        </p:spPr>
      </p:pic>
      <p:pic>
        <p:nvPicPr>
          <p:cNvPr id="5" name="Graphic 4">
            <a:extLst>
              <a:ext uri="{FF2B5EF4-FFF2-40B4-BE49-F238E27FC236}">
                <a16:creationId xmlns:a16="http://schemas.microsoft.com/office/drawing/2014/main" id="{6DB72590-74B2-3718-5BE1-92653EC1618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 r="75161"/>
          <a:stretch/>
        </p:blipFill>
        <p:spPr>
          <a:xfrm>
            <a:off x="11309570" y="411352"/>
            <a:ext cx="368591" cy="6391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03490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colou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icture containing sunset&#10;&#10;Description automatically generated">
            <a:extLst>
              <a:ext uri="{FF2B5EF4-FFF2-40B4-BE49-F238E27FC236}">
                <a16:creationId xmlns:a16="http://schemas.microsoft.com/office/drawing/2014/main" id="{A298BACB-9CEB-335D-FFFC-29478775E0A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52" r="21789"/>
          <a:stretch/>
        </p:blipFill>
        <p:spPr>
          <a:xfrm>
            <a:off x="0" y="0"/>
            <a:ext cx="12255132" cy="6858000"/>
          </a:xfrm>
          <a:prstGeom prst="rect">
            <a:avLst/>
          </a:prstGeom>
          <a:ln>
            <a:noFill/>
          </a:ln>
        </p:spPr>
      </p:pic>
      <p:sp>
        <p:nvSpPr>
          <p:cNvPr id="15" name="Title 1">
            <a:extLst>
              <a:ext uri="{FF2B5EF4-FFF2-40B4-BE49-F238E27FC236}">
                <a16:creationId xmlns:a16="http://schemas.microsoft.com/office/drawing/2014/main" id="{A6BD2644-BCD1-274B-A0E9-AAAC5D3ADB8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71350" y="312268"/>
            <a:ext cx="8278276" cy="439749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2400" b="1" i="0">
                <a:solidFill>
                  <a:schemeClr val="bg1"/>
                </a:solidFill>
                <a:latin typeface="Montserrat" pitchFamily="2" charset="77"/>
              </a:defRPr>
            </a:lvl1pPr>
          </a:lstStyle>
          <a:p>
            <a:r>
              <a:rPr lang="en-GB"/>
              <a:t>Heading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F05F657B-5364-9B4F-869E-B0347EEE85A6}"/>
              </a:ext>
            </a:extLst>
          </p:cNvPr>
          <p:cNvSpPr txBox="1"/>
          <p:nvPr userDrawn="1"/>
        </p:nvSpPr>
        <p:spPr>
          <a:xfrm>
            <a:off x="11212158" y="6354512"/>
            <a:ext cx="57341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400" kern="1200">
                <a:solidFill>
                  <a:schemeClr val="bg1"/>
                </a:solidFill>
                <a:latin typeface="Montserrat" panose="00000500000000000000" pitchFamily="2" charset="0"/>
                <a:ea typeface="+mn-ea"/>
                <a:cs typeface="+mn-cs"/>
              </a:rPr>
              <a:t>| </a:t>
            </a:r>
            <a:fld id="{638BE22F-B459-4E34-8929-1FA9739FF5FF}" type="slidenum">
              <a:rPr lang="en-GB" sz="1400" kern="1200" smtClean="0">
                <a:solidFill>
                  <a:schemeClr val="bg1"/>
                </a:solidFill>
                <a:latin typeface="Montserrat" panose="00000500000000000000" pitchFamily="2" charset="0"/>
                <a:ea typeface="+mn-ea"/>
                <a:cs typeface="+mn-cs"/>
              </a:rPr>
              <a:pPr/>
              <a:t>‹#›</a:t>
            </a:fld>
            <a:endParaRPr lang="en-GB" sz="1400">
              <a:solidFill>
                <a:schemeClr val="bg1"/>
              </a:solidFill>
            </a:endParaRPr>
          </a:p>
        </p:txBody>
      </p:sp>
      <p:pic>
        <p:nvPicPr>
          <p:cNvPr id="9" name="Picture 8" descr="A picture containing light, night&#10;&#10;Description automatically generated">
            <a:extLst>
              <a:ext uri="{FF2B5EF4-FFF2-40B4-BE49-F238E27FC236}">
                <a16:creationId xmlns:a16="http://schemas.microsoft.com/office/drawing/2014/main" id="{086E379E-807A-DAD5-30B0-E7F8DB6C6F0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alphaModFix amt="2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78"/>
          <a:stretch/>
        </p:blipFill>
        <p:spPr>
          <a:xfrm rot="9538241">
            <a:off x="-939287" y="1407892"/>
            <a:ext cx="13510787" cy="6707013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5169427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>
            <a:extLst>
              <a:ext uri="{FF2B5EF4-FFF2-40B4-BE49-F238E27FC236}">
                <a16:creationId xmlns:a16="http://schemas.microsoft.com/office/drawing/2014/main" id="{14A62C0A-1C1E-D04E-8DAE-F1CCE4C8BF3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125" r="9855"/>
          <a:stretch/>
        </p:blipFill>
        <p:spPr>
          <a:xfrm>
            <a:off x="9972772" y="-35851"/>
            <a:ext cx="2418080" cy="2146300"/>
          </a:xfrm>
          <a:prstGeom prst="rect">
            <a:avLst/>
          </a:prstGeom>
        </p:spPr>
      </p:pic>
      <p:pic>
        <p:nvPicPr>
          <p:cNvPr id="8" name="Graphic 7">
            <a:extLst>
              <a:ext uri="{FF2B5EF4-FFF2-40B4-BE49-F238E27FC236}">
                <a16:creationId xmlns:a16="http://schemas.microsoft.com/office/drawing/2014/main" id="{D00B79D4-16F1-4BC7-B2B7-319740541F6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r="75161"/>
          <a:stretch/>
        </p:blipFill>
        <p:spPr>
          <a:xfrm>
            <a:off x="11309570" y="411352"/>
            <a:ext cx="368591" cy="639149"/>
          </a:xfrm>
          <a:prstGeom prst="rect">
            <a:avLst/>
          </a:prstGeom>
        </p:spPr>
      </p:pic>
      <p:sp>
        <p:nvSpPr>
          <p:cNvPr id="18" name="Text Placeholder 2">
            <a:extLst>
              <a:ext uri="{FF2B5EF4-FFF2-40B4-BE49-F238E27FC236}">
                <a16:creationId xmlns:a16="http://schemas.microsoft.com/office/drawing/2014/main" id="{F1FD5A17-9BDC-44AE-9477-98187604081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43502" y="1304278"/>
            <a:ext cx="11155363" cy="4627289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rgbClr val="15315A"/>
                </a:solidFill>
              </a:defRPr>
            </a:lvl1pPr>
            <a:lvl2pPr>
              <a:defRPr sz="1600">
                <a:solidFill>
                  <a:srgbClr val="15315A"/>
                </a:solidFill>
              </a:defRPr>
            </a:lvl2pPr>
            <a:lvl3pPr>
              <a:defRPr sz="1400">
                <a:solidFill>
                  <a:srgbClr val="15315A"/>
                </a:solidFill>
              </a:defRPr>
            </a:lvl3pPr>
            <a:lvl4pPr>
              <a:defRPr sz="1400">
                <a:solidFill>
                  <a:srgbClr val="15315A"/>
                </a:solidFill>
              </a:defRPr>
            </a:lvl4pPr>
            <a:lvl5pPr>
              <a:defRPr sz="1000">
                <a:solidFill>
                  <a:srgbClr val="15315A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A6BD2644-BCD1-274B-A0E9-AAAC5D3ADB8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71350" y="312268"/>
            <a:ext cx="8278276" cy="439749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2400" b="1" i="0">
                <a:gradFill>
                  <a:gsLst>
                    <a:gs pos="1000">
                      <a:srgbClr val="16315B"/>
                    </a:gs>
                    <a:gs pos="73000">
                      <a:srgbClr val="F27A20"/>
                    </a:gs>
                    <a:gs pos="100000">
                      <a:srgbClr val="F5981F">
                        <a:lumMod val="93922"/>
                      </a:srgbClr>
                    </a:gs>
                  </a:gsLst>
                  <a:lin ang="3600000" scaled="0"/>
                </a:gradFill>
                <a:latin typeface="Montserrat" pitchFamily="2" charset="77"/>
              </a:defRPr>
            </a:lvl1pPr>
          </a:lstStyle>
          <a:p>
            <a:r>
              <a:rPr lang="en-GB"/>
              <a:t>HEADING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F05F657B-5364-9B4F-869E-B0347EEE85A6}"/>
              </a:ext>
            </a:extLst>
          </p:cNvPr>
          <p:cNvSpPr txBox="1"/>
          <p:nvPr userDrawn="1"/>
        </p:nvSpPr>
        <p:spPr>
          <a:xfrm>
            <a:off x="11212158" y="6354512"/>
            <a:ext cx="57341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400" kern="1200">
                <a:solidFill>
                  <a:srgbClr val="15315A"/>
                </a:solidFill>
                <a:latin typeface="Montserrat" panose="00000500000000000000" pitchFamily="2" charset="0"/>
                <a:ea typeface="+mn-ea"/>
                <a:cs typeface="+mn-cs"/>
              </a:rPr>
              <a:t>| </a:t>
            </a:r>
            <a:fld id="{638BE22F-B459-4E34-8929-1FA9739FF5FF}" type="slidenum">
              <a:rPr lang="en-GB" sz="1400" kern="1200" smtClean="0">
                <a:solidFill>
                  <a:srgbClr val="15315A"/>
                </a:solidFill>
                <a:latin typeface="Montserrat" panose="00000500000000000000" pitchFamily="2" charset="0"/>
                <a:ea typeface="+mn-ea"/>
                <a:cs typeface="+mn-cs"/>
              </a:rPr>
              <a:pPr/>
              <a:t>‹#›</a:t>
            </a:fld>
            <a:endParaRPr lang="en-GB" sz="1400">
              <a:solidFill>
                <a:srgbClr val="15315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29431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s slide option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80A5BE55-9332-357F-354B-D4BD255F925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245" b="25291"/>
          <a:stretch/>
        </p:blipFill>
        <p:spPr>
          <a:xfrm>
            <a:off x="0" y="3113717"/>
            <a:ext cx="10668580" cy="2873426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14A62C0A-1C1E-D04E-8DAE-F1CCE4C8BF3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125" r="9855"/>
          <a:stretch/>
        </p:blipFill>
        <p:spPr>
          <a:xfrm>
            <a:off x="9972772" y="-35851"/>
            <a:ext cx="2418080" cy="2146300"/>
          </a:xfrm>
          <a:prstGeom prst="rect">
            <a:avLst/>
          </a:prstGeom>
        </p:spPr>
      </p:pic>
      <p:pic>
        <p:nvPicPr>
          <p:cNvPr id="8" name="Graphic 7">
            <a:extLst>
              <a:ext uri="{FF2B5EF4-FFF2-40B4-BE49-F238E27FC236}">
                <a16:creationId xmlns:a16="http://schemas.microsoft.com/office/drawing/2014/main" id="{D00B79D4-16F1-4BC7-B2B7-319740541F6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 r="75161"/>
          <a:stretch/>
        </p:blipFill>
        <p:spPr>
          <a:xfrm>
            <a:off x="11309570" y="411352"/>
            <a:ext cx="368591" cy="639149"/>
          </a:xfrm>
          <a:prstGeom prst="rect">
            <a:avLst/>
          </a:prstGeom>
        </p:spPr>
      </p:pic>
      <p:sp>
        <p:nvSpPr>
          <p:cNvPr id="15" name="Title 1">
            <a:extLst>
              <a:ext uri="{FF2B5EF4-FFF2-40B4-BE49-F238E27FC236}">
                <a16:creationId xmlns:a16="http://schemas.microsoft.com/office/drawing/2014/main" id="{A6BD2644-BCD1-274B-A0E9-AAAC5D3ADB8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71350" y="312268"/>
            <a:ext cx="8278276" cy="439749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2400" b="1" i="0">
                <a:gradFill>
                  <a:gsLst>
                    <a:gs pos="1000">
                      <a:srgbClr val="16315B"/>
                    </a:gs>
                    <a:gs pos="73000">
                      <a:srgbClr val="F27A20"/>
                    </a:gs>
                    <a:gs pos="100000">
                      <a:srgbClr val="F5981F">
                        <a:lumMod val="93922"/>
                      </a:srgbClr>
                    </a:gs>
                  </a:gsLst>
                  <a:lin ang="3600000" scaled="0"/>
                </a:gradFill>
                <a:latin typeface="Montserrat" pitchFamily="2" charset="77"/>
              </a:defRPr>
            </a:lvl1pPr>
          </a:lstStyle>
          <a:p>
            <a:r>
              <a:rPr lang="en-GB"/>
              <a:t>Heading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F05F657B-5364-9B4F-869E-B0347EEE85A6}"/>
              </a:ext>
            </a:extLst>
          </p:cNvPr>
          <p:cNvSpPr txBox="1"/>
          <p:nvPr userDrawn="1"/>
        </p:nvSpPr>
        <p:spPr>
          <a:xfrm>
            <a:off x="11212158" y="6354512"/>
            <a:ext cx="57341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400" kern="1200">
                <a:solidFill>
                  <a:srgbClr val="15315A"/>
                </a:solidFill>
                <a:latin typeface="Montserrat" panose="00000500000000000000" pitchFamily="2" charset="0"/>
                <a:ea typeface="+mn-ea"/>
                <a:cs typeface="+mn-cs"/>
              </a:rPr>
              <a:t>| </a:t>
            </a:r>
            <a:fld id="{638BE22F-B459-4E34-8929-1FA9739FF5FF}" type="slidenum">
              <a:rPr lang="en-GB" sz="1400" kern="1200" smtClean="0">
                <a:solidFill>
                  <a:srgbClr val="15315A"/>
                </a:solidFill>
                <a:latin typeface="Montserrat" panose="00000500000000000000" pitchFamily="2" charset="0"/>
                <a:ea typeface="+mn-ea"/>
                <a:cs typeface="+mn-cs"/>
              </a:rPr>
              <a:pPr/>
              <a:t>‹#›</a:t>
            </a:fld>
            <a:endParaRPr lang="en-GB" sz="1400">
              <a:solidFill>
                <a:srgbClr val="15315A"/>
              </a:solidFill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C45D6AAB-3546-071D-50F1-0CC4480A0B08}"/>
              </a:ext>
            </a:extLst>
          </p:cNvPr>
          <p:cNvSpPr/>
          <p:nvPr userDrawn="1"/>
        </p:nvSpPr>
        <p:spPr>
          <a:xfrm>
            <a:off x="0" y="3113717"/>
            <a:ext cx="10668580" cy="2873426"/>
          </a:xfrm>
          <a:prstGeom prst="rect">
            <a:avLst/>
          </a:prstGeom>
          <a:gradFill flip="none" rotWithShape="1">
            <a:gsLst>
              <a:gs pos="19000">
                <a:srgbClr val="7F543E">
                  <a:alpha val="73593"/>
                </a:srgbClr>
              </a:gs>
              <a:gs pos="45000">
                <a:srgbClr val="EE7820">
                  <a:alpha val="74000"/>
                </a:srgbClr>
              </a:gs>
              <a:gs pos="6000">
                <a:srgbClr val="16315B">
                  <a:alpha val="74115"/>
                </a:srgbClr>
              </a:gs>
              <a:gs pos="99000">
                <a:srgbClr val="F8B33D">
                  <a:alpha val="73992"/>
                </a:srgbClr>
              </a:gs>
            </a:gsLst>
            <a:lin ang="81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 descr="A picture containing light, night&#10;&#10;Description automatically generated">
            <a:extLst>
              <a:ext uri="{FF2B5EF4-FFF2-40B4-BE49-F238E27FC236}">
                <a16:creationId xmlns:a16="http://schemas.microsoft.com/office/drawing/2014/main" id="{026F89AA-5CD0-922E-A6D7-2E60C79DAA3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>
            <a:alphaModFix amt="2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489"/>
          <a:stretch/>
        </p:blipFill>
        <p:spPr>
          <a:xfrm rot="20896119">
            <a:off x="-438793" y="888823"/>
            <a:ext cx="11664343" cy="6707013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33149354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Simple text with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>
            <a:extLst>
              <a:ext uri="{FF2B5EF4-FFF2-40B4-BE49-F238E27FC236}">
                <a16:creationId xmlns:a16="http://schemas.microsoft.com/office/drawing/2014/main" id="{14A62C0A-1C1E-D04E-8DAE-F1CCE4C8BF3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125" r="9855"/>
          <a:stretch/>
        </p:blipFill>
        <p:spPr>
          <a:xfrm>
            <a:off x="9972772" y="-35851"/>
            <a:ext cx="2418080" cy="2146300"/>
          </a:xfrm>
          <a:prstGeom prst="rect">
            <a:avLst/>
          </a:prstGeom>
        </p:spPr>
      </p:pic>
      <p:pic>
        <p:nvPicPr>
          <p:cNvPr id="8" name="Graphic 7">
            <a:extLst>
              <a:ext uri="{FF2B5EF4-FFF2-40B4-BE49-F238E27FC236}">
                <a16:creationId xmlns:a16="http://schemas.microsoft.com/office/drawing/2014/main" id="{D00B79D4-16F1-4BC7-B2B7-319740541F6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r="75161"/>
          <a:stretch/>
        </p:blipFill>
        <p:spPr>
          <a:xfrm>
            <a:off x="11309570" y="411352"/>
            <a:ext cx="368591" cy="639149"/>
          </a:xfrm>
          <a:prstGeom prst="rect">
            <a:avLst/>
          </a:prstGeom>
        </p:spPr>
      </p:pic>
      <p:sp>
        <p:nvSpPr>
          <p:cNvPr id="15" name="Title 1">
            <a:extLst>
              <a:ext uri="{FF2B5EF4-FFF2-40B4-BE49-F238E27FC236}">
                <a16:creationId xmlns:a16="http://schemas.microsoft.com/office/drawing/2014/main" id="{A6BD2644-BCD1-274B-A0E9-AAAC5D3ADB8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71350" y="312268"/>
            <a:ext cx="8278276" cy="439749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2400" b="1" i="0">
                <a:gradFill>
                  <a:gsLst>
                    <a:gs pos="1000">
                      <a:srgbClr val="16315B"/>
                    </a:gs>
                    <a:gs pos="73000">
                      <a:srgbClr val="F27A20"/>
                    </a:gs>
                    <a:gs pos="100000">
                      <a:srgbClr val="F5981F">
                        <a:lumMod val="93922"/>
                      </a:srgbClr>
                    </a:gs>
                  </a:gsLst>
                  <a:lin ang="3600000" scaled="0"/>
                </a:gradFill>
                <a:latin typeface="Montserrat" pitchFamily="2" charset="77"/>
              </a:defRPr>
            </a:lvl1pPr>
          </a:lstStyle>
          <a:p>
            <a:r>
              <a:rPr lang="en-GB"/>
              <a:t>Heading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F05F657B-5364-9B4F-869E-B0347EEE85A6}"/>
              </a:ext>
            </a:extLst>
          </p:cNvPr>
          <p:cNvSpPr txBox="1"/>
          <p:nvPr userDrawn="1"/>
        </p:nvSpPr>
        <p:spPr>
          <a:xfrm>
            <a:off x="11212158" y="6354512"/>
            <a:ext cx="57341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400" kern="1200">
                <a:solidFill>
                  <a:srgbClr val="15315A"/>
                </a:solidFill>
                <a:latin typeface="Montserrat" panose="00000500000000000000" pitchFamily="2" charset="0"/>
                <a:ea typeface="+mn-ea"/>
                <a:cs typeface="+mn-cs"/>
              </a:rPr>
              <a:t>| </a:t>
            </a:r>
            <a:fld id="{638BE22F-B459-4E34-8929-1FA9739FF5FF}" type="slidenum">
              <a:rPr lang="en-GB" sz="1400" kern="1200" smtClean="0">
                <a:solidFill>
                  <a:srgbClr val="15315A"/>
                </a:solidFill>
                <a:latin typeface="Montserrat" panose="00000500000000000000" pitchFamily="2" charset="0"/>
                <a:ea typeface="+mn-ea"/>
                <a:cs typeface="+mn-cs"/>
              </a:rPr>
              <a:pPr/>
              <a:t>‹#›</a:t>
            </a:fld>
            <a:endParaRPr lang="en-GB" sz="1400">
              <a:solidFill>
                <a:srgbClr val="15315A"/>
              </a:solidFill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C45D6AAB-3546-071D-50F1-0CC4480A0B08}"/>
              </a:ext>
            </a:extLst>
          </p:cNvPr>
          <p:cNvSpPr/>
          <p:nvPr userDrawn="1"/>
        </p:nvSpPr>
        <p:spPr>
          <a:xfrm>
            <a:off x="1572126" y="3087152"/>
            <a:ext cx="10619874" cy="2873426"/>
          </a:xfrm>
          <a:prstGeom prst="rect">
            <a:avLst/>
          </a:prstGeom>
          <a:gradFill flip="none" rotWithShape="1">
            <a:gsLst>
              <a:gs pos="19000">
                <a:srgbClr val="7F543E"/>
              </a:gs>
              <a:gs pos="45000">
                <a:srgbClr val="EE7820"/>
              </a:gs>
              <a:gs pos="6000">
                <a:srgbClr val="16315B"/>
              </a:gs>
              <a:gs pos="100000">
                <a:srgbClr val="F8B33D"/>
              </a:gs>
            </a:gsLst>
            <a:lin ang="81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 descr="A picture containing sunset&#10;&#10;Description automatically generated">
            <a:extLst>
              <a:ext uri="{FF2B5EF4-FFF2-40B4-BE49-F238E27FC236}">
                <a16:creationId xmlns:a16="http://schemas.microsoft.com/office/drawing/2014/main" id="{EC822021-CEDF-8FE2-DE0B-7E17B9D32BA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97" t="23177" r="27877" b="34924"/>
          <a:stretch/>
        </p:blipFill>
        <p:spPr>
          <a:xfrm>
            <a:off x="1572126" y="3087152"/>
            <a:ext cx="10619874" cy="2873426"/>
          </a:xfrm>
          <a:prstGeom prst="rect">
            <a:avLst/>
          </a:prstGeom>
        </p:spPr>
      </p:pic>
      <p:pic>
        <p:nvPicPr>
          <p:cNvPr id="5" name="Picture 4" descr="A picture containing light, night&#10;&#10;Description automatically generated">
            <a:extLst>
              <a:ext uri="{FF2B5EF4-FFF2-40B4-BE49-F238E27FC236}">
                <a16:creationId xmlns:a16="http://schemas.microsoft.com/office/drawing/2014/main" id="{7EE4367D-947E-6DE5-954B-24904EF48F9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>
            <a:alphaModFix amt="2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78"/>
          <a:stretch/>
        </p:blipFill>
        <p:spPr>
          <a:xfrm rot="21338720">
            <a:off x="1292942" y="1035400"/>
            <a:ext cx="13510787" cy="6707013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2245891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372485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0" r:id="rId1"/>
    <p:sldLayoutId id="2147483730" r:id="rId2"/>
    <p:sldLayoutId id="2147483734" r:id="rId3"/>
    <p:sldLayoutId id="2147483735" r:id="rId4"/>
    <p:sldLayoutId id="2147483711" r:id="rId5"/>
    <p:sldLayoutId id="2147483724" r:id="rId6"/>
    <p:sldLayoutId id="2147483723" r:id="rId7"/>
    <p:sldLayoutId id="2147483725" r:id="rId8"/>
    <p:sldLayoutId id="2147483732" r:id="rId9"/>
    <p:sldLayoutId id="2147483726" r:id="rId10"/>
    <p:sldLayoutId id="2147483728" r:id="rId11"/>
    <p:sldLayoutId id="2147483731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rgbClr val="0079C4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svg"/><Relationship Id="rId7" Type="http://schemas.openxmlformats.org/officeDocument/2006/relationships/image" Target="../media/image19.sv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png"/><Relationship Id="rId5" Type="http://schemas.openxmlformats.org/officeDocument/2006/relationships/image" Target="../media/image17.svg"/><Relationship Id="rId4" Type="http://schemas.openxmlformats.org/officeDocument/2006/relationships/image" Target="../media/image1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115D32CF-8A83-144B-9AAF-96AD33E2E01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67360" y="4787644"/>
            <a:ext cx="10885002" cy="508000"/>
          </a:xfrm>
        </p:spPr>
        <p:txBody>
          <a:bodyPr/>
          <a:lstStyle/>
          <a:p>
            <a:r>
              <a:rPr lang="en-GB"/>
              <a:t>DCUSA Digitalisation Development Group (DDDG)</a:t>
            </a:r>
          </a:p>
        </p:txBody>
      </p:sp>
      <p:sp>
        <p:nvSpPr>
          <p:cNvPr id="4" name="Text Placeholder 1">
            <a:extLst>
              <a:ext uri="{FF2B5EF4-FFF2-40B4-BE49-F238E27FC236}">
                <a16:creationId xmlns:a16="http://schemas.microsoft.com/office/drawing/2014/main" id="{714F1EEB-455A-B240-9488-6D23493ABE8B}"/>
              </a:ext>
            </a:extLst>
          </p:cNvPr>
          <p:cNvSpPr txBox="1">
            <a:spLocks/>
          </p:cNvSpPr>
          <p:nvPr/>
        </p:nvSpPr>
        <p:spPr>
          <a:xfrm>
            <a:off x="467360" y="5397244"/>
            <a:ext cx="9808754" cy="508000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en-GB" sz="3000" kern="1200" dirty="0">
                <a:solidFill>
                  <a:srgbClr val="F27A20"/>
                </a:solidFill>
                <a:latin typeface="+mj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400" dirty="0">
                <a:gradFill flip="none" rotWithShape="1">
                  <a:gsLst>
                    <a:gs pos="0">
                      <a:srgbClr val="F37A1F"/>
                    </a:gs>
                    <a:gs pos="99000">
                      <a:srgbClr val="15315A"/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</a:rPr>
              <a:t>Meeting 6</a:t>
            </a:r>
          </a:p>
        </p:txBody>
      </p:sp>
    </p:spTree>
    <p:extLst>
      <p:ext uri="{BB962C8B-B14F-4D97-AF65-F5344CB8AC3E}">
        <p14:creationId xmlns:p14="http://schemas.microsoft.com/office/powerpoint/2010/main" val="95661712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805F21E-2D06-491A-074F-5604649F9CD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D74907B7-357F-CE1E-C6B9-7F8F9006C7E0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6668529" y="1587915"/>
            <a:ext cx="4775848" cy="3053097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8FF8DAD9-FAAA-BBC8-1A87-EE2BF0A2D1F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72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87329" y="1587915"/>
            <a:ext cx="4770733" cy="313316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54AFA52D-A5E2-3873-0619-FA2F1FE39F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APPROVED BY THE BOARD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48B7C23-79A3-234A-8164-830566D23240}"/>
              </a:ext>
            </a:extLst>
          </p:cNvPr>
          <p:cNvSpPr txBox="1"/>
          <p:nvPr/>
        </p:nvSpPr>
        <p:spPr>
          <a:xfrm>
            <a:off x="1088774" y="5414696"/>
            <a:ext cx="43678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>
                <a:solidFill>
                  <a:schemeClr val="tx1">
                    <a:lumMod val="50000"/>
                  </a:schemeClr>
                </a:solidFill>
                <a:latin typeface="Montserrat" panose="00000500000000000000" pitchFamily="2" charset="0"/>
              </a:rPr>
              <a:t>Estimated resource time: </a:t>
            </a:r>
            <a:r>
              <a:rPr lang="en-GB" dirty="0">
                <a:solidFill>
                  <a:schemeClr val="tx1">
                    <a:lumMod val="50000"/>
                  </a:schemeClr>
                </a:solidFill>
              </a:rPr>
              <a:t> 0.5 day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B00A7CC-4723-0DBC-88D3-9C39CBC5A6B6}"/>
              </a:ext>
            </a:extLst>
          </p:cNvPr>
          <p:cNvSpPr txBox="1"/>
          <p:nvPr/>
        </p:nvSpPr>
        <p:spPr>
          <a:xfrm>
            <a:off x="5048601" y="1587916"/>
            <a:ext cx="598241" cy="369332"/>
          </a:xfrm>
          <a:prstGeom prst="rect">
            <a:avLst/>
          </a:prstGeom>
          <a:solidFill>
            <a:schemeClr val="accent3"/>
          </a:solidFill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979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D841E622-B675-A8E7-F6B2-AAA50E9D5394}"/>
              </a:ext>
            </a:extLst>
          </p:cNvPr>
          <p:cNvSpPr txBox="1"/>
          <p:nvPr/>
        </p:nvSpPr>
        <p:spPr>
          <a:xfrm>
            <a:off x="10822091" y="1604221"/>
            <a:ext cx="622286" cy="369332"/>
          </a:xfrm>
          <a:prstGeom prst="rect">
            <a:avLst/>
          </a:prstGeom>
          <a:solidFill>
            <a:schemeClr val="accent3"/>
          </a:solidFill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980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AFC8AA69-7737-F70B-9A7D-2B6E9E2A2221}"/>
              </a:ext>
            </a:extLst>
          </p:cNvPr>
          <p:cNvSpPr txBox="1"/>
          <p:nvPr/>
        </p:nvSpPr>
        <p:spPr>
          <a:xfrm>
            <a:off x="6893637" y="5427652"/>
            <a:ext cx="44759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>
                <a:solidFill>
                  <a:schemeClr val="tx1">
                    <a:lumMod val="50000"/>
                  </a:schemeClr>
                </a:solidFill>
                <a:latin typeface="Montserrat" panose="00000500000000000000" pitchFamily="2" charset="0"/>
              </a:rPr>
              <a:t>Estimated resource time: </a:t>
            </a:r>
            <a:r>
              <a:rPr lang="en-GB" dirty="0">
                <a:solidFill>
                  <a:schemeClr val="tx1">
                    <a:lumMod val="50000"/>
                  </a:schemeClr>
                </a:solidFill>
              </a:rPr>
              <a:t>  0.5 day</a:t>
            </a:r>
          </a:p>
        </p:txBody>
      </p:sp>
    </p:spTree>
    <p:extLst>
      <p:ext uri="{BB962C8B-B14F-4D97-AF65-F5344CB8AC3E}">
        <p14:creationId xmlns:p14="http://schemas.microsoft.com/office/powerpoint/2010/main" val="40942816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A87FDDA-F474-3098-B7D3-E6358E43D16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0B0BBE6F-7E17-B79C-ECC8-4F48B9BEE37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72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87329" y="1587915"/>
            <a:ext cx="4799704" cy="3170535"/>
          </a:xfrm>
          <a:prstGeom prst="rect">
            <a:avLst/>
          </a:prstGeom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4A222D6A-CDA7-C8FD-8B02-2ACED0C85C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APPROVED BY THE BOARD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BF569AB-DDBF-9063-B14A-3C65654001E6}"/>
              </a:ext>
            </a:extLst>
          </p:cNvPr>
          <p:cNvSpPr txBox="1"/>
          <p:nvPr/>
        </p:nvSpPr>
        <p:spPr>
          <a:xfrm>
            <a:off x="1088774" y="5414696"/>
            <a:ext cx="43678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>
                <a:solidFill>
                  <a:schemeClr val="tx1">
                    <a:lumMod val="50000"/>
                  </a:schemeClr>
                </a:solidFill>
                <a:latin typeface="Montserrat" panose="00000500000000000000" pitchFamily="2" charset="0"/>
              </a:rPr>
              <a:t>Estimated resource time</a:t>
            </a:r>
            <a:r>
              <a:rPr lang="en-GB" b="1">
                <a:solidFill>
                  <a:schemeClr val="tx1">
                    <a:lumMod val="50000"/>
                  </a:schemeClr>
                </a:solidFill>
                <a:latin typeface="Montserrat" panose="00000500000000000000" pitchFamily="2" charset="0"/>
              </a:rPr>
              <a:t>: </a:t>
            </a:r>
            <a:r>
              <a:rPr lang="en-GB">
                <a:solidFill>
                  <a:schemeClr val="tx1">
                    <a:lumMod val="50000"/>
                  </a:schemeClr>
                </a:solidFill>
              </a:rPr>
              <a:t> 4 </a:t>
            </a:r>
            <a:r>
              <a:rPr lang="en-GB" dirty="0">
                <a:solidFill>
                  <a:schemeClr val="tx1">
                    <a:lumMod val="50000"/>
                  </a:schemeClr>
                </a:solidFill>
              </a:rPr>
              <a:t>day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1465F3E-E51B-D041-DE63-AFBB902FE785}"/>
              </a:ext>
            </a:extLst>
          </p:cNvPr>
          <p:cNvSpPr txBox="1"/>
          <p:nvPr/>
        </p:nvSpPr>
        <p:spPr>
          <a:xfrm>
            <a:off x="5088792" y="1587915"/>
            <a:ext cx="598241" cy="369332"/>
          </a:xfrm>
          <a:prstGeom prst="rect">
            <a:avLst/>
          </a:prstGeom>
          <a:solidFill>
            <a:schemeClr val="accent3"/>
          </a:solidFill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976</a:t>
            </a:r>
          </a:p>
        </p:txBody>
      </p:sp>
    </p:spTree>
    <p:extLst>
      <p:ext uri="{BB962C8B-B14F-4D97-AF65-F5344CB8AC3E}">
        <p14:creationId xmlns:p14="http://schemas.microsoft.com/office/powerpoint/2010/main" val="287253481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11BEA25-3C51-1D06-26D7-936C5CB6149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91785548-5E9E-E904-0BBE-054A86F222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38906" y="2920899"/>
            <a:ext cx="9269464" cy="659063"/>
          </a:xfrm>
        </p:spPr>
        <p:txBody>
          <a:bodyPr/>
          <a:lstStyle/>
          <a:p>
            <a:pPr algn="ctr"/>
            <a:r>
              <a:rPr lang="en-GB" sz="3200"/>
              <a:t>FEEDBACK FROM THE WEBSITE</a:t>
            </a:r>
            <a:endParaRPr lang="en-GB" sz="3200" b="0"/>
          </a:p>
        </p:txBody>
      </p:sp>
    </p:spTree>
    <p:extLst>
      <p:ext uri="{BB962C8B-B14F-4D97-AF65-F5344CB8AC3E}">
        <p14:creationId xmlns:p14="http://schemas.microsoft.com/office/powerpoint/2010/main" val="38582770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20C65FE-7EE4-C63B-ED77-83C7B254DBE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3CC0939-53A7-7F92-2060-B467648B0A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FEEDBACK FROM THE WEBSITE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55AFBDC-24FE-8950-7E43-E441F195FB36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2342"/>
          <a:stretch>
            <a:fillRect/>
          </a:stretch>
        </p:blipFill>
        <p:spPr>
          <a:xfrm>
            <a:off x="1303767" y="1773935"/>
            <a:ext cx="9584465" cy="34738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879516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609F79F-76D0-5FF1-76AD-822ECCFD40D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EAFF0E2E-D60C-35F8-33D1-8F223C0817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76596" y="2972658"/>
            <a:ext cx="9269464" cy="659063"/>
          </a:xfrm>
        </p:spPr>
        <p:txBody>
          <a:bodyPr/>
          <a:lstStyle/>
          <a:p>
            <a:pPr algn="ctr"/>
            <a:r>
              <a:rPr lang="en-GB" sz="3200"/>
              <a:t>IMPROVEMENTS FROM ATTENDEES</a:t>
            </a:r>
            <a:endParaRPr lang="en-GB" sz="3200" b="0"/>
          </a:p>
        </p:txBody>
      </p:sp>
    </p:spTree>
    <p:extLst>
      <p:ext uri="{BB962C8B-B14F-4D97-AF65-F5344CB8AC3E}">
        <p14:creationId xmlns:p14="http://schemas.microsoft.com/office/powerpoint/2010/main" val="128427333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9B8090C-4E7F-4252-07C2-6C8446D01CA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2286A028-3528-B5EA-D3A4-F2F63C41D4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AOB</a:t>
            </a:r>
          </a:p>
        </p:txBody>
      </p:sp>
    </p:spTree>
    <p:extLst>
      <p:ext uri="{BB962C8B-B14F-4D97-AF65-F5344CB8AC3E}">
        <p14:creationId xmlns:p14="http://schemas.microsoft.com/office/powerpoint/2010/main" val="11841161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3D04CD7-9CED-C8B0-017D-E439C7D67D0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302D9D42-65AB-7177-6A90-C19FE50B3C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WHY DDDG EXISTS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4CD32B8-72FE-B685-5CC7-75D36E934B7B}"/>
              </a:ext>
            </a:extLst>
          </p:cNvPr>
          <p:cNvSpPr txBox="1"/>
          <p:nvPr/>
        </p:nvSpPr>
        <p:spPr>
          <a:xfrm>
            <a:off x="901625" y="1721481"/>
            <a:ext cx="9484580" cy="21230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GB" b="1" dirty="0">
                <a:solidFill>
                  <a:schemeClr val="accent3"/>
                </a:solidFill>
                <a:latin typeface="Montserrat" panose="00000500000000000000" pitchFamily="2" charset="0"/>
              </a:rPr>
              <a:t>Review feedback </a:t>
            </a:r>
            <a:r>
              <a:rPr lang="en-GB" dirty="0">
                <a:solidFill>
                  <a:schemeClr val="accent3"/>
                </a:solidFill>
              </a:rPr>
              <a:t>and discuss </a:t>
            </a:r>
            <a:r>
              <a:rPr lang="en-GB" b="1" dirty="0">
                <a:solidFill>
                  <a:schemeClr val="accent3"/>
                </a:solidFill>
                <a:latin typeface="Montserrat" panose="00000500000000000000" pitchFamily="2" charset="0"/>
              </a:rPr>
              <a:t>new ideas </a:t>
            </a:r>
            <a:r>
              <a:rPr lang="en-GB" dirty="0">
                <a:solidFill>
                  <a:schemeClr val="accent3"/>
                </a:solidFill>
              </a:rPr>
              <a:t>concerning improvements to the DCUSA website and digital services.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endParaRPr lang="en-GB" b="1" dirty="0">
              <a:solidFill>
                <a:schemeClr val="accent3"/>
              </a:solidFill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GB" dirty="0">
                <a:solidFill>
                  <a:schemeClr val="accent3"/>
                </a:solidFill>
              </a:rPr>
              <a:t>We are here to </a:t>
            </a:r>
            <a:r>
              <a:rPr lang="en-GB" b="1" dirty="0">
                <a:solidFill>
                  <a:schemeClr val="accent3"/>
                </a:solidFill>
                <a:latin typeface="Montserrat" panose="00000500000000000000" pitchFamily="2" charset="0"/>
              </a:rPr>
              <a:t>assess the merit </a:t>
            </a:r>
            <a:r>
              <a:rPr lang="en-GB" dirty="0">
                <a:solidFill>
                  <a:schemeClr val="accent3"/>
                </a:solidFill>
              </a:rPr>
              <a:t>of these ideas</a:t>
            </a:r>
            <a:r>
              <a:rPr lang="en-GB" dirty="0">
                <a:solidFill>
                  <a:schemeClr val="accent3"/>
                </a:solidFill>
                <a:latin typeface="Montserrat" panose="00000500000000000000" pitchFamily="2" charset="0"/>
              </a:rPr>
              <a:t>,</a:t>
            </a:r>
            <a:r>
              <a:rPr lang="en-GB" dirty="0">
                <a:solidFill>
                  <a:schemeClr val="accent3"/>
                </a:solidFill>
              </a:rPr>
              <a:t> and help turn ideas into </a:t>
            </a:r>
            <a:r>
              <a:rPr lang="en-GB" b="1" dirty="0">
                <a:solidFill>
                  <a:schemeClr val="accent3"/>
                </a:solidFill>
                <a:latin typeface="Montserrat" panose="00000500000000000000" pitchFamily="2" charset="0"/>
              </a:rPr>
              <a:t>real developments</a:t>
            </a:r>
          </a:p>
        </p:txBody>
      </p:sp>
    </p:spTree>
    <p:extLst>
      <p:ext uri="{BB962C8B-B14F-4D97-AF65-F5344CB8AC3E}">
        <p14:creationId xmlns:p14="http://schemas.microsoft.com/office/powerpoint/2010/main" val="44043133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D497C4A-801E-5328-C244-8CD8590278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378E5897-106C-A4D8-4CD4-0D0CEEB143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HOW IT WORKS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605E153A-48F6-D8EF-4F66-8605255B6AAD}"/>
              </a:ext>
            </a:extLst>
          </p:cNvPr>
          <p:cNvSpPr/>
          <p:nvPr/>
        </p:nvSpPr>
        <p:spPr>
          <a:xfrm>
            <a:off x="940280" y="2475781"/>
            <a:ext cx="2268748" cy="91440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/>
              <a:t>Discuss Ideas</a:t>
            </a:r>
          </a:p>
        </p:txBody>
      </p:sp>
      <p:cxnSp>
        <p:nvCxnSpPr>
          <p:cNvPr id="6" name="Straight Arrow Connector 5">
            <a:extLst>
              <a:ext uri="{FF2B5EF4-FFF2-40B4-BE49-F238E27FC236}">
                <a16:creationId xmlns:a16="http://schemas.microsoft.com/office/drawing/2014/main" id="{0B054293-A322-296C-D74C-07228E39FF5E}"/>
              </a:ext>
            </a:extLst>
          </p:cNvPr>
          <p:cNvCxnSpPr>
            <a:cxnSpLocks/>
            <a:stCxn id="16" idx="3"/>
          </p:cNvCxnSpPr>
          <p:nvPr/>
        </p:nvCxnSpPr>
        <p:spPr>
          <a:xfrm flipV="1">
            <a:off x="3947978" y="2924353"/>
            <a:ext cx="457199" cy="1"/>
          </a:xfrm>
          <a:prstGeom prst="straightConnector1">
            <a:avLst/>
          </a:prstGeom>
          <a:ln w="19050" cap="flat" cmpd="sng" algn="ctr">
            <a:solidFill>
              <a:srgbClr val="F37A1F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7" name="Rectangle 6">
            <a:extLst>
              <a:ext uri="{FF2B5EF4-FFF2-40B4-BE49-F238E27FC236}">
                <a16:creationId xmlns:a16="http://schemas.microsoft.com/office/drawing/2014/main" id="{45BD513D-782C-0D7B-EAED-06A5B3447989}"/>
              </a:ext>
            </a:extLst>
          </p:cNvPr>
          <p:cNvSpPr/>
          <p:nvPr/>
        </p:nvSpPr>
        <p:spPr>
          <a:xfrm>
            <a:off x="4554748" y="2484408"/>
            <a:ext cx="2268748" cy="914400"/>
          </a:xfrm>
          <a:prstGeom prst="rect">
            <a:avLst/>
          </a:prstGeom>
          <a:solidFill>
            <a:schemeClr val="accent4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/>
              <a:t>Define What’s Needed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10DDAC40-101D-D229-A410-971785F4ECF7}"/>
              </a:ext>
            </a:extLst>
          </p:cNvPr>
          <p:cNvSpPr/>
          <p:nvPr/>
        </p:nvSpPr>
        <p:spPr>
          <a:xfrm>
            <a:off x="8169216" y="2467154"/>
            <a:ext cx="2268748" cy="914400"/>
          </a:xfrm>
          <a:prstGeom prst="rect">
            <a:avLst/>
          </a:prstGeom>
          <a:solidFill>
            <a:schemeClr val="accent4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/>
              <a:t>Consult Tech Experts</a:t>
            </a:r>
          </a:p>
        </p:txBody>
      </p: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D45AEA13-9D4A-CD9F-CF0C-74B6A40D0CAD}"/>
              </a:ext>
            </a:extLst>
          </p:cNvPr>
          <p:cNvCxnSpPr>
            <a:cxnSpLocks/>
          </p:cNvCxnSpPr>
          <p:nvPr/>
        </p:nvCxnSpPr>
        <p:spPr>
          <a:xfrm>
            <a:off x="7134047" y="2924354"/>
            <a:ext cx="724618" cy="8627"/>
          </a:xfrm>
          <a:prstGeom prst="straightConnector1">
            <a:avLst/>
          </a:prstGeom>
          <a:ln w="19050" cap="flat" cmpd="sng" algn="ctr">
            <a:solidFill>
              <a:srgbClr val="F37A1F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B9D9CA3C-BD7C-AE0B-6239-F467A906194C}"/>
              </a:ext>
            </a:extLst>
          </p:cNvPr>
          <p:cNvCxnSpPr>
            <a:cxnSpLocks/>
          </p:cNvCxnSpPr>
          <p:nvPr/>
        </p:nvCxnSpPr>
        <p:spPr>
          <a:xfrm rot="5400000">
            <a:off x="8936967" y="3907767"/>
            <a:ext cx="724618" cy="8627"/>
          </a:xfrm>
          <a:prstGeom prst="straightConnector1">
            <a:avLst/>
          </a:prstGeom>
          <a:ln w="19050" cap="flat" cmpd="sng" algn="ctr">
            <a:solidFill>
              <a:srgbClr val="F37A1F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11" name="Rectangle 10">
            <a:extLst>
              <a:ext uri="{FF2B5EF4-FFF2-40B4-BE49-F238E27FC236}">
                <a16:creationId xmlns:a16="http://schemas.microsoft.com/office/drawing/2014/main" id="{219A02FB-C665-24EC-9099-DE8C2B522A8A}"/>
              </a:ext>
            </a:extLst>
          </p:cNvPr>
          <p:cNvSpPr/>
          <p:nvPr/>
        </p:nvSpPr>
        <p:spPr>
          <a:xfrm>
            <a:off x="8169216" y="4442607"/>
            <a:ext cx="2268748" cy="914400"/>
          </a:xfrm>
          <a:prstGeom prst="rect">
            <a:avLst/>
          </a:prstGeom>
          <a:solidFill>
            <a:schemeClr val="accent4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/>
              <a:t>Estimate Effort</a:t>
            </a:r>
          </a:p>
        </p:txBody>
      </p: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F6A63185-C164-97B6-40A1-0F67D0D596A2}"/>
              </a:ext>
            </a:extLst>
          </p:cNvPr>
          <p:cNvCxnSpPr>
            <a:cxnSpLocks/>
          </p:cNvCxnSpPr>
          <p:nvPr/>
        </p:nvCxnSpPr>
        <p:spPr>
          <a:xfrm flipH="1">
            <a:off x="7134047" y="4895493"/>
            <a:ext cx="724618" cy="8627"/>
          </a:xfrm>
          <a:prstGeom prst="straightConnector1">
            <a:avLst/>
          </a:prstGeom>
          <a:ln w="19050" cap="flat" cmpd="sng" algn="ctr">
            <a:solidFill>
              <a:srgbClr val="F37A1F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13" name="Rectangle 12">
            <a:extLst>
              <a:ext uri="{FF2B5EF4-FFF2-40B4-BE49-F238E27FC236}">
                <a16:creationId xmlns:a16="http://schemas.microsoft.com/office/drawing/2014/main" id="{F4AAB14C-2F12-1E17-DC03-071288E655B8}"/>
              </a:ext>
            </a:extLst>
          </p:cNvPr>
          <p:cNvSpPr/>
          <p:nvPr/>
        </p:nvSpPr>
        <p:spPr>
          <a:xfrm>
            <a:off x="4610819" y="4446920"/>
            <a:ext cx="2268748" cy="914400"/>
          </a:xfrm>
          <a:prstGeom prst="rect">
            <a:avLst/>
          </a:prstGeom>
          <a:solidFill>
            <a:schemeClr val="accent4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/>
              <a:t>Get Approval</a:t>
            </a:r>
          </a:p>
        </p:txBody>
      </p:sp>
      <p:pic>
        <p:nvPicPr>
          <p:cNvPr id="16" name="Graphic 15" descr="Badge Tick with solid fill">
            <a:extLst>
              <a:ext uri="{FF2B5EF4-FFF2-40B4-BE49-F238E27FC236}">
                <a16:creationId xmlns:a16="http://schemas.microsoft.com/office/drawing/2014/main" id="{DE693A56-FD6F-DFA8-B1F3-12D68B0BB36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344131" y="2622430"/>
            <a:ext cx="603847" cy="603847"/>
          </a:xfrm>
          <a:prstGeom prst="rect">
            <a:avLst/>
          </a:prstGeom>
        </p:spPr>
      </p:pic>
      <p:pic>
        <p:nvPicPr>
          <p:cNvPr id="19" name="Graphic 18" descr="Badge Tick with solid fill">
            <a:extLst>
              <a:ext uri="{FF2B5EF4-FFF2-40B4-BE49-F238E27FC236}">
                <a16:creationId xmlns:a16="http://schemas.microsoft.com/office/drawing/2014/main" id="{94C3B895-46DF-D0E6-A30D-28E75CEBFB1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3991876" y="4664417"/>
            <a:ext cx="603847" cy="603847"/>
          </a:xfrm>
          <a:prstGeom prst="rect">
            <a:avLst/>
          </a:prstGeom>
        </p:spPr>
      </p:pic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EE6599D0-4261-F0AE-45BA-198D5E573477}"/>
              </a:ext>
            </a:extLst>
          </p:cNvPr>
          <p:cNvCxnSpPr>
            <a:cxnSpLocks/>
          </p:cNvCxnSpPr>
          <p:nvPr/>
        </p:nvCxnSpPr>
        <p:spPr>
          <a:xfrm flipH="1">
            <a:off x="3460588" y="4966340"/>
            <a:ext cx="452886" cy="0"/>
          </a:xfrm>
          <a:prstGeom prst="straightConnector1">
            <a:avLst/>
          </a:prstGeom>
          <a:ln w="19050" cap="flat" cmpd="sng" algn="ctr">
            <a:solidFill>
              <a:srgbClr val="92D050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24" name="Rectangle 23">
            <a:extLst>
              <a:ext uri="{FF2B5EF4-FFF2-40B4-BE49-F238E27FC236}">
                <a16:creationId xmlns:a16="http://schemas.microsoft.com/office/drawing/2014/main" id="{CEC58870-F507-43F8-4FA3-F21F7E8FBE75}"/>
              </a:ext>
            </a:extLst>
          </p:cNvPr>
          <p:cNvSpPr/>
          <p:nvPr/>
        </p:nvSpPr>
        <p:spPr>
          <a:xfrm>
            <a:off x="940280" y="4509140"/>
            <a:ext cx="2268748" cy="914400"/>
          </a:xfrm>
          <a:prstGeom prst="rect">
            <a:avLst/>
          </a:prstGeom>
          <a:noFill/>
          <a:ln>
            <a:solidFill>
              <a:srgbClr val="92D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>
                <a:solidFill>
                  <a:srgbClr val="92D050"/>
                </a:solidFill>
              </a:rPr>
              <a:t>Add to Plan</a:t>
            </a:r>
          </a:p>
        </p:txBody>
      </p:sp>
      <p:pic>
        <p:nvPicPr>
          <p:cNvPr id="26" name="Graphic 25" descr="Garbage with solid fill">
            <a:extLst>
              <a:ext uri="{FF2B5EF4-FFF2-40B4-BE49-F238E27FC236}">
                <a16:creationId xmlns:a16="http://schemas.microsoft.com/office/drawing/2014/main" id="{CAE0B243-7019-39DE-CB06-7FB151B00CB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460588" y="1593172"/>
            <a:ext cx="376772" cy="376772"/>
          </a:xfrm>
          <a:prstGeom prst="rect">
            <a:avLst/>
          </a:prstGeom>
        </p:spPr>
      </p:pic>
      <p:pic>
        <p:nvPicPr>
          <p:cNvPr id="27" name="Graphic 26" descr="Garbage with solid fill">
            <a:extLst>
              <a:ext uri="{FF2B5EF4-FFF2-40B4-BE49-F238E27FC236}">
                <a16:creationId xmlns:a16="http://schemas.microsoft.com/office/drawing/2014/main" id="{9E95563C-0714-7774-3F7D-AED9F119840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4105413" y="5898635"/>
            <a:ext cx="376772" cy="376772"/>
          </a:xfrm>
          <a:prstGeom prst="rect">
            <a:avLst/>
          </a:prstGeom>
        </p:spPr>
      </p:pic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E8198C52-6A51-66DD-89DD-B86E563B3AA9}"/>
              </a:ext>
            </a:extLst>
          </p:cNvPr>
          <p:cNvCxnSpPr>
            <a:cxnSpLocks/>
          </p:cNvCxnSpPr>
          <p:nvPr/>
        </p:nvCxnSpPr>
        <p:spPr>
          <a:xfrm rot="16200000" flipH="1">
            <a:off x="4067356" y="5583450"/>
            <a:ext cx="452886" cy="0"/>
          </a:xfrm>
          <a:prstGeom prst="straightConnector1">
            <a:avLst/>
          </a:prstGeom>
          <a:ln w="19050" cap="flat" cmpd="sng" algn="ctr">
            <a:solidFill>
              <a:schemeClr val="bg1">
                <a:lumMod val="85000"/>
              </a:schemeClr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29" name="Straight Arrow Connector 28">
            <a:extLst>
              <a:ext uri="{FF2B5EF4-FFF2-40B4-BE49-F238E27FC236}">
                <a16:creationId xmlns:a16="http://schemas.microsoft.com/office/drawing/2014/main" id="{C7DAC5F9-A761-D9AE-E3BE-669B8388A706}"/>
              </a:ext>
            </a:extLst>
          </p:cNvPr>
          <p:cNvCxnSpPr>
            <a:cxnSpLocks/>
          </p:cNvCxnSpPr>
          <p:nvPr/>
        </p:nvCxnSpPr>
        <p:spPr>
          <a:xfrm rot="5400000" flipH="1" flipV="1">
            <a:off x="3422531" y="2320989"/>
            <a:ext cx="452886" cy="0"/>
          </a:xfrm>
          <a:prstGeom prst="straightConnector1">
            <a:avLst/>
          </a:prstGeom>
          <a:ln w="19050" cap="flat" cmpd="sng" algn="ctr">
            <a:solidFill>
              <a:schemeClr val="bg1">
                <a:lumMod val="85000"/>
              </a:schemeClr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4" name="Straight Arrow Connector 3">
            <a:extLst>
              <a:ext uri="{FF2B5EF4-FFF2-40B4-BE49-F238E27FC236}">
                <a16:creationId xmlns:a16="http://schemas.microsoft.com/office/drawing/2014/main" id="{9A6F31CE-C95C-26CC-9ECF-8E3A84006B2C}"/>
              </a:ext>
            </a:extLst>
          </p:cNvPr>
          <p:cNvCxnSpPr>
            <a:cxnSpLocks/>
          </p:cNvCxnSpPr>
          <p:nvPr/>
        </p:nvCxnSpPr>
        <p:spPr>
          <a:xfrm rot="16200000" flipV="1">
            <a:off x="5378570" y="3963291"/>
            <a:ext cx="724618" cy="8627"/>
          </a:xfrm>
          <a:prstGeom prst="straightConnector1">
            <a:avLst/>
          </a:prstGeom>
          <a:ln>
            <a:prstDash val="dash"/>
            <a:headEnd type="none" w="med" len="med"/>
            <a:tailEnd type="arrow" w="med" len="med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9681487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F813497-16A5-805B-676A-123E893774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7AEA50A3-B4BD-454F-B6B1-0440931044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ACTIONS FROM LAST MEETING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11065DD-7E51-414A-B0C9-7FDDF6F48BE9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12671"/>
          <a:stretch>
            <a:fillRect/>
          </a:stretch>
        </p:blipFill>
        <p:spPr>
          <a:xfrm>
            <a:off x="817118" y="1672602"/>
            <a:ext cx="7064164" cy="9720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ACE23EDA-3D8E-8C04-8B51-96D91330A24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5045" y="2914988"/>
            <a:ext cx="7339089" cy="828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10F4A331-F5B7-B065-4C46-D0777C6233E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95384" y="4095670"/>
            <a:ext cx="7541695" cy="8624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755968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143C857-CFCC-E493-DFD2-B3706C9256E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CFB9EBA3-44D1-32E9-F353-EAD5ECA9BF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38906" y="2920899"/>
            <a:ext cx="9269464" cy="659063"/>
          </a:xfrm>
        </p:spPr>
        <p:txBody>
          <a:bodyPr/>
          <a:lstStyle/>
          <a:p>
            <a:pPr algn="ctr"/>
            <a:r>
              <a:rPr lang="en-GB" sz="3200" dirty="0"/>
              <a:t>RELEASE UPDATE</a:t>
            </a:r>
            <a:endParaRPr lang="en-GB" sz="3200" b="0" dirty="0"/>
          </a:p>
        </p:txBody>
      </p:sp>
    </p:spTree>
    <p:extLst>
      <p:ext uri="{BB962C8B-B14F-4D97-AF65-F5344CB8AC3E}">
        <p14:creationId xmlns:p14="http://schemas.microsoft.com/office/powerpoint/2010/main" val="399776135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939C355-C2E3-DDF3-9FF5-1B67D2EB683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FD74B053-4A5A-B1A7-E57B-874B7B0705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RECENT LAUNCH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8823A99-B55E-CACF-B8A5-380CC498F765}"/>
              </a:ext>
            </a:extLst>
          </p:cNvPr>
          <p:cNvSpPr txBox="1"/>
          <p:nvPr/>
        </p:nvSpPr>
        <p:spPr>
          <a:xfrm>
            <a:off x="914399" y="1291872"/>
            <a:ext cx="8962845" cy="22268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742950" lvl="1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GB" dirty="0">
                <a:solidFill>
                  <a:schemeClr val="accent3"/>
                </a:solidFill>
              </a:rPr>
              <a:t>Successful release on Tuesday 7</a:t>
            </a:r>
            <a:r>
              <a:rPr lang="en-GB" baseline="30000" dirty="0">
                <a:solidFill>
                  <a:schemeClr val="accent3"/>
                </a:solidFill>
              </a:rPr>
              <a:t>th</a:t>
            </a:r>
            <a:r>
              <a:rPr lang="en-GB" dirty="0">
                <a:solidFill>
                  <a:schemeClr val="accent3"/>
                </a:solidFill>
              </a:rPr>
              <a:t> October 2025 </a:t>
            </a:r>
          </a:p>
          <a:p>
            <a:pPr marL="742950" lvl="1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GB" dirty="0">
                <a:solidFill>
                  <a:schemeClr val="accent3"/>
                </a:solidFill>
              </a:rPr>
              <a:t>Minor bugs but no concerning issues</a:t>
            </a:r>
          </a:p>
          <a:p>
            <a:pPr marL="742950" lvl="1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GB" dirty="0">
                <a:solidFill>
                  <a:schemeClr val="accent3"/>
                </a:solidFill>
              </a:rPr>
              <a:t>API layer delayed – released scheduled for end of October. </a:t>
            </a:r>
          </a:p>
          <a:p>
            <a:pPr lvl="1">
              <a:lnSpc>
                <a:spcPct val="200000"/>
              </a:lnSpc>
            </a:pPr>
            <a:endParaRPr lang="en-GB" dirty="0">
              <a:solidFill>
                <a:schemeClr val="accent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385530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FE7E56B-C8F3-F2AE-45C9-07E54004724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585DA2EB-29E4-64D7-DD43-E655DA4B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DEVELOPMENT LOG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FDDAC8C1-30E6-E81F-DB2F-F2EA2C94A30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5081971"/>
              </p:ext>
            </p:extLst>
          </p:nvPr>
        </p:nvGraphicFramePr>
        <p:xfrm>
          <a:off x="1098804" y="1065106"/>
          <a:ext cx="9994391" cy="5125720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680111">
                  <a:extLst>
                    <a:ext uri="{9D8B030D-6E8A-4147-A177-3AD203B41FA5}">
                      <a16:colId xmlns:a16="http://schemas.microsoft.com/office/drawing/2014/main" val="1290630387"/>
                    </a:ext>
                  </a:extLst>
                </a:gridCol>
                <a:gridCol w="680111">
                  <a:extLst>
                    <a:ext uri="{9D8B030D-6E8A-4147-A177-3AD203B41FA5}">
                      <a16:colId xmlns:a16="http://schemas.microsoft.com/office/drawing/2014/main" val="3589828199"/>
                    </a:ext>
                  </a:extLst>
                </a:gridCol>
                <a:gridCol w="5444529">
                  <a:extLst>
                    <a:ext uri="{9D8B030D-6E8A-4147-A177-3AD203B41FA5}">
                      <a16:colId xmlns:a16="http://schemas.microsoft.com/office/drawing/2014/main" val="3102637623"/>
                    </a:ext>
                  </a:extLst>
                </a:gridCol>
                <a:gridCol w="1787511">
                  <a:extLst>
                    <a:ext uri="{9D8B030D-6E8A-4147-A177-3AD203B41FA5}">
                      <a16:colId xmlns:a16="http://schemas.microsoft.com/office/drawing/2014/main" val="3198456536"/>
                    </a:ext>
                  </a:extLst>
                </a:gridCol>
                <a:gridCol w="1402129">
                  <a:extLst>
                    <a:ext uri="{9D8B030D-6E8A-4147-A177-3AD203B41FA5}">
                      <a16:colId xmlns:a16="http://schemas.microsoft.com/office/drawing/2014/main" val="617176388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endParaRPr lang="en-GB" sz="1400" b="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b="0" dirty="0"/>
                        <a:t>ID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b="0" dirty="0"/>
                        <a:t>DESCRIPTION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b="0" dirty="0"/>
                        <a:t>DEV. STAGE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b="0" dirty="0"/>
                        <a:t>LIVE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763353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721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Dashboard Icon for Logged-In Users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dirty="0">
                          <a:solidFill>
                            <a:srgbClr val="00B050"/>
                          </a:solidFill>
                          <a:latin typeface="Webdings" panose="05030102010509060703" pitchFamily="18" charset="2"/>
                        </a:rPr>
                        <a:t>a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3 Jun 2025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3277240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724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Use and formatting of 'DCP' across the website 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dirty="0">
                          <a:solidFill>
                            <a:srgbClr val="00B050"/>
                          </a:solidFill>
                          <a:latin typeface="Webdings" panose="05030102010509060703" pitchFamily="18" charset="2"/>
                        </a:rPr>
                        <a:t>a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29 Jul 2025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4723886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solidFill>
                          <a:schemeClr val="accent3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796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Unified Lightweight API Layer for Datasets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Testing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solidFill>
                          <a:schemeClr val="accent3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8939644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756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All Tables View Persistence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dirty="0">
                          <a:solidFill>
                            <a:srgbClr val="00B050"/>
                          </a:solidFill>
                          <a:latin typeface="Webdings" panose="05030102010509060703" pitchFamily="18" charset="2"/>
                        </a:rPr>
                        <a:t>a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3 Jun 2025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8635425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761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Tooltip Support for Search Icons 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dirty="0">
                          <a:solidFill>
                            <a:srgbClr val="00B050"/>
                          </a:solidFill>
                          <a:latin typeface="Webdings" panose="05030102010509060703" pitchFamily="18" charset="2"/>
                        </a:rPr>
                        <a:t>a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29 Jul 2025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2288304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762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Enhanced Display for CP Implementation Date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dirty="0">
                          <a:solidFill>
                            <a:srgbClr val="00B050"/>
                          </a:solidFill>
                          <a:latin typeface="Webdings" panose="05030102010509060703" pitchFamily="18" charset="2"/>
                        </a:rPr>
                        <a:t>a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29 Jul 2025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530645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781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CP Link to Document Version 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dirty="0">
                          <a:solidFill>
                            <a:srgbClr val="00B050"/>
                          </a:solidFill>
                          <a:latin typeface="Webdings" panose="05030102010509060703" pitchFamily="18" charset="2"/>
                        </a:rPr>
                        <a:t>a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29 Jul 2025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4133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782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Clean Up Escalations Contacts 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dirty="0">
                          <a:solidFill>
                            <a:srgbClr val="00B050"/>
                          </a:solidFill>
                          <a:latin typeface="Webdings" panose="05030102010509060703" pitchFamily="18" charset="2"/>
                        </a:rPr>
                        <a:t>a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29 Jul 2025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1844472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solidFill>
                          <a:schemeClr val="accent3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829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Consolidate Matter Type Filters into a Dropdown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dirty="0">
                          <a:solidFill>
                            <a:srgbClr val="00B050"/>
                          </a:solidFill>
                          <a:latin typeface="Webdings" panose="05030102010509060703" pitchFamily="18" charset="2"/>
                        </a:rPr>
                        <a:t>a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7 Oct 2025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330477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solidFill>
                          <a:schemeClr val="accent3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830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Add Status Filter for CP Lifecycle 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dirty="0">
                          <a:solidFill>
                            <a:srgbClr val="00B050"/>
                          </a:solidFill>
                          <a:latin typeface="Webdings" panose="05030102010509060703" pitchFamily="18" charset="2"/>
                        </a:rPr>
                        <a:t>a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7 Oct 2025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6762767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solidFill>
                          <a:schemeClr val="accent3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831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Clarify CP Stage Definitions via Button 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dirty="0">
                          <a:solidFill>
                            <a:srgbClr val="00B050"/>
                          </a:solidFill>
                          <a:latin typeface="Webdings" panose="05030102010509060703" pitchFamily="18" charset="2"/>
                        </a:rPr>
                        <a:t>a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7 Oct 2025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311232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833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Tooltip for CP Implementation Date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dirty="0">
                          <a:solidFill>
                            <a:srgbClr val="00B050"/>
                          </a:solidFill>
                          <a:latin typeface="Webdings" panose="05030102010509060703" pitchFamily="18" charset="2"/>
                        </a:rPr>
                        <a:t>a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29 Jul 2025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4306945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solidFill>
                          <a:schemeClr val="accent3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834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Add Filter by Impacted Party Type 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dirty="0">
                          <a:solidFill>
                            <a:srgbClr val="00B050"/>
                          </a:solidFill>
                          <a:latin typeface="Webdings" panose="05030102010509060703" pitchFamily="18" charset="2"/>
                        </a:rPr>
                        <a:t>a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7 Oct 2025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3806243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7984391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96C8AF-4566-5D7E-3D43-114C2CB209B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23DE0B58-90A4-8C9E-C91A-3321F2D46B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DEVELOPMENT LOG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4CB06B05-9174-2E8A-1073-167A898CE8E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253166"/>
              </p:ext>
            </p:extLst>
          </p:nvPr>
        </p:nvGraphicFramePr>
        <p:xfrm>
          <a:off x="998220" y="1229698"/>
          <a:ext cx="9994391" cy="4754880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680111">
                  <a:extLst>
                    <a:ext uri="{9D8B030D-6E8A-4147-A177-3AD203B41FA5}">
                      <a16:colId xmlns:a16="http://schemas.microsoft.com/office/drawing/2014/main" val="1262446693"/>
                    </a:ext>
                  </a:extLst>
                </a:gridCol>
                <a:gridCol w="680111">
                  <a:extLst>
                    <a:ext uri="{9D8B030D-6E8A-4147-A177-3AD203B41FA5}">
                      <a16:colId xmlns:a16="http://schemas.microsoft.com/office/drawing/2014/main" val="3589828199"/>
                    </a:ext>
                  </a:extLst>
                </a:gridCol>
                <a:gridCol w="5706566">
                  <a:extLst>
                    <a:ext uri="{9D8B030D-6E8A-4147-A177-3AD203B41FA5}">
                      <a16:colId xmlns:a16="http://schemas.microsoft.com/office/drawing/2014/main" val="3102637623"/>
                    </a:ext>
                  </a:extLst>
                </a:gridCol>
                <a:gridCol w="1600200">
                  <a:extLst>
                    <a:ext uri="{9D8B030D-6E8A-4147-A177-3AD203B41FA5}">
                      <a16:colId xmlns:a16="http://schemas.microsoft.com/office/drawing/2014/main" val="3198456536"/>
                    </a:ext>
                  </a:extLst>
                </a:gridCol>
                <a:gridCol w="1327403">
                  <a:extLst>
                    <a:ext uri="{9D8B030D-6E8A-4147-A177-3AD203B41FA5}">
                      <a16:colId xmlns:a16="http://schemas.microsoft.com/office/drawing/2014/main" val="617176388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endParaRPr lang="en-GB" sz="1400" b="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b="0" dirty="0"/>
                        <a:t>ID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b="0" dirty="0"/>
                        <a:t>DESCRIPTION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b="0" dirty="0"/>
                        <a:t>DEV. STAGE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b="0" dirty="0"/>
                        <a:t>LIVE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763353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858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Remove gridlines across all months in the Release Timeline 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dirty="0">
                          <a:solidFill>
                            <a:srgbClr val="00B050"/>
                          </a:solidFill>
                          <a:latin typeface="Webdings" panose="05030102010509060703" pitchFamily="18" charset="2"/>
                        </a:rPr>
                        <a:t>a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7 Oct 2025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3277240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862</a:t>
                      </a:r>
                    </a:p>
                  </a:txBody>
                  <a:tcPr>
                    <a:solidFill>
                      <a:srgbClr val="FAD7C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Sync Tab Positioning On Previous &amp; Next Legal Text Modals</a:t>
                      </a:r>
                    </a:p>
                  </a:txBody>
                  <a:tcPr>
                    <a:solidFill>
                      <a:srgbClr val="FAD7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Testing</a:t>
                      </a:r>
                      <a:endParaRPr lang="en-GB" sz="14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Webdings" panose="05030102010509060703" pitchFamily="18" charset="2"/>
                      </a:endParaRPr>
                    </a:p>
                  </a:txBody>
                  <a:tcPr>
                    <a:solidFill>
                      <a:srgbClr val="FAD7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solidFill>
                          <a:schemeClr val="accent3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solidFill>
                      <a:srgbClr val="FAD7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8635425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864</a:t>
                      </a:r>
                    </a:p>
                  </a:txBody>
                  <a:tcPr>
                    <a:solidFill>
                      <a:srgbClr val="FAD7C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DCUSA Document as a dataset added to the Public REST API </a:t>
                      </a:r>
                    </a:p>
                  </a:txBody>
                  <a:tcPr>
                    <a:solidFill>
                      <a:srgbClr val="FAD7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Testing</a:t>
                      </a:r>
                      <a:endParaRPr lang="en-GB" sz="14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Webdings" panose="05030102010509060703" pitchFamily="18" charset="2"/>
                      </a:endParaRPr>
                    </a:p>
                  </a:txBody>
                  <a:tcPr>
                    <a:solidFill>
                      <a:srgbClr val="FAD7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solidFill>
                          <a:schemeClr val="accent3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solidFill>
                      <a:srgbClr val="FAD7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2288304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865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Enable Optional Revision Edits Button to Quick Links 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dirty="0">
                          <a:solidFill>
                            <a:srgbClr val="00B050"/>
                          </a:solidFill>
                          <a:latin typeface="Webdings" panose="05030102010509060703" pitchFamily="18" charset="2"/>
                        </a:rPr>
                        <a:t>a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7 Oct 2025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530645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866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Refine 'Related Committee &amp; Group' Column 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dirty="0">
                          <a:solidFill>
                            <a:srgbClr val="00B050"/>
                          </a:solidFill>
                          <a:latin typeface="Webdings" panose="05030102010509060703" pitchFamily="18" charset="2"/>
                        </a:rPr>
                        <a:t>a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7 Oct 2025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4133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rgbClr val="FF0000"/>
                          </a:solidFill>
                        </a:rPr>
                        <a:t>new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906</a:t>
                      </a:r>
                    </a:p>
                  </a:txBody>
                  <a:tcPr>
                    <a:solidFill>
                      <a:srgbClr val="FAD7C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View Working Group Members on CP Page</a:t>
                      </a:r>
                    </a:p>
                  </a:txBody>
                  <a:tcPr>
                    <a:solidFill>
                      <a:srgbClr val="FAD7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To Do</a:t>
                      </a:r>
                      <a:endParaRPr lang="en-GB" sz="14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Webdings" panose="05030102010509060703" pitchFamily="18" charset="2"/>
                      </a:endParaRPr>
                    </a:p>
                  </a:txBody>
                  <a:tcPr>
                    <a:solidFill>
                      <a:srgbClr val="FAD7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solidFill>
                          <a:schemeClr val="accent3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solidFill>
                      <a:srgbClr val="FAD7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596747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rgbClr val="FF0000"/>
                          </a:solidFill>
                        </a:rPr>
                        <a:t>new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907</a:t>
                      </a:r>
                    </a:p>
                  </a:txBody>
                  <a:tcPr>
                    <a:solidFill>
                      <a:srgbClr val="FAD7C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Easier Way to Assign Members to Groups</a:t>
                      </a:r>
                    </a:p>
                  </a:txBody>
                  <a:tcPr>
                    <a:solidFill>
                      <a:srgbClr val="FAD7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To Do</a:t>
                      </a:r>
                      <a:endParaRPr lang="en-GB" sz="14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Webdings" panose="05030102010509060703" pitchFamily="18" charset="2"/>
                      </a:endParaRPr>
                    </a:p>
                  </a:txBody>
                  <a:tcPr>
                    <a:solidFill>
                      <a:srgbClr val="FAD7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solidFill>
                          <a:schemeClr val="accent3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solidFill>
                      <a:srgbClr val="FAD7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075156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rgbClr val="FF0000"/>
                          </a:solidFill>
                        </a:rPr>
                        <a:t>new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908</a:t>
                      </a:r>
                    </a:p>
                  </a:txBody>
                  <a:tcPr>
                    <a:solidFill>
                      <a:srgbClr val="FAD7C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Admin CSV download of all Working Group Members</a:t>
                      </a:r>
                    </a:p>
                  </a:txBody>
                  <a:tcPr>
                    <a:solidFill>
                      <a:srgbClr val="FAD7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To Do</a:t>
                      </a:r>
                      <a:endParaRPr lang="en-GB" sz="14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Webdings" panose="05030102010509060703" pitchFamily="18" charset="2"/>
                      </a:endParaRPr>
                    </a:p>
                  </a:txBody>
                  <a:tcPr>
                    <a:solidFill>
                      <a:srgbClr val="FAD7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solidFill>
                          <a:schemeClr val="accent3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solidFill>
                      <a:srgbClr val="FAD7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5886973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909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Copy Row Across Tables 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dirty="0">
                          <a:solidFill>
                            <a:srgbClr val="00B050"/>
                          </a:solidFill>
                          <a:latin typeface="Webdings" panose="05030102010509060703" pitchFamily="18" charset="2"/>
                        </a:rPr>
                        <a:t>a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7 Oct 2025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1844472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910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Copy Cell Data 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dirty="0">
                          <a:solidFill>
                            <a:srgbClr val="00B050"/>
                          </a:solidFill>
                          <a:latin typeface="Webdings" panose="05030102010509060703" pitchFamily="18" charset="2"/>
                        </a:rPr>
                        <a:t>a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7 Oct 2025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330477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rgbClr val="FF0000"/>
                          </a:solidFill>
                        </a:rPr>
                        <a:t>new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979</a:t>
                      </a:r>
                    </a:p>
                  </a:txBody>
                  <a:tcPr>
                    <a:solidFill>
                      <a:srgbClr val="FAD7C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Issue Document Download Button Functionality</a:t>
                      </a:r>
                    </a:p>
                  </a:txBody>
                  <a:tcPr>
                    <a:solidFill>
                      <a:srgbClr val="FAD7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To Do</a:t>
                      </a:r>
                      <a:endParaRPr lang="en-GB" sz="14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Webdings" panose="05030102010509060703" pitchFamily="18" charset="2"/>
                      </a:endParaRPr>
                    </a:p>
                  </a:txBody>
                  <a:tcPr>
                    <a:solidFill>
                      <a:srgbClr val="FAD7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solidFill>
                          <a:schemeClr val="accent3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solidFill>
                      <a:srgbClr val="FAD7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6762767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rgbClr val="FF0000"/>
                          </a:solidFill>
                        </a:rPr>
                        <a:t>new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980</a:t>
                      </a:r>
                    </a:p>
                  </a:txBody>
                  <a:tcPr>
                    <a:solidFill>
                      <a:srgbClr val="FAD7C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Change Register Pagination Scroll to Top</a:t>
                      </a:r>
                    </a:p>
                  </a:txBody>
                  <a:tcPr>
                    <a:solidFill>
                      <a:srgbClr val="FAD7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To Do</a:t>
                      </a:r>
                      <a:endParaRPr lang="en-GB" sz="14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Webdings" panose="05030102010509060703" pitchFamily="18" charset="2"/>
                      </a:endParaRPr>
                    </a:p>
                  </a:txBody>
                  <a:tcPr>
                    <a:solidFill>
                      <a:srgbClr val="FAD7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solidFill>
                          <a:schemeClr val="accent3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solidFill>
                      <a:srgbClr val="FAD7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3112325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0326286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5AB8EB-6900-05FF-4BC7-21DCD9CDEE2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B70AD3BB-1CC5-B79E-B386-B3E813F9A5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38906" y="2920899"/>
            <a:ext cx="9269464" cy="659063"/>
          </a:xfrm>
        </p:spPr>
        <p:txBody>
          <a:bodyPr/>
          <a:lstStyle/>
          <a:p>
            <a:pPr algn="ctr"/>
            <a:r>
              <a:rPr lang="en-GB" sz="3200" dirty="0"/>
              <a:t>BOARD FEEDBACK</a:t>
            </a:r>
            <a:endParaRPr lang="en-GB" sz="3200" b="0" dirty="0"/>
          </a:p>
        </p:txBody>
      </p:sp>
    </p:spTree>
    <p:extLst>
      <p:ext uri="{BB962C8B-B14F-4D97-AF65-F5344CB8AC3E}">
        <p14:creationId xmlns:p14="http://schemas.microsoft.com/office/powerpoint/2010/main" val="1055229695"/>
      </p:ext>
    </p:extLst>
  </p:cSld>
  <p:clrMapOvr>
    <a:masterClrMapping/>
  </p:clrMapOvr>
</p:sld>
</file>

<file path=ppt/theme/theme1.xml><?xml version="1.0" encoding="utf-8"?>
<a:theme xmlns:a="http://schemas.openxmlformats.org/drawingml/2006/main" name="5_Office Theme">
  <a:themeElements>
    <a:clrScheme name="Custom 1">
      <a:dk1>
        <a:srgbClr val="0079C4"/>
      </a:dk1>
      <a:lt1>
        <a:srgbClr val="FFFFFF"/>
      </a:lt1>
      <a:dk2>
        <a:srgbClr val="D0CECE"/>
      </a:dk2>
      <a:lt2>
        <a:srgbClr val="FFFFFF"/>
      </a:lt2>
      <a:accent1>
        <a:srgbClr val="0079C4"/>
      </a:accent1>
      <a:accent2>
        <a:srgbClr val="FAB647"/>
      </a:accent2>
      <a:accent3>
        <a:srgbClr val="16315B"/>
      </a:accent3>
      <a:accent4>
        <a:srgbClr val="F27A20"/>
      </a:accent4>
      <a:accent5>
        <a:srgbClr val="5A6C8E"/>
      </a:accent5>
      <a:accent6>
        <a:srgbClr val="F27A20"/>
      </a:accent6>
      <a:hlink>
        <a:srgbClr val="0563C1"/>
      </a:hlink>
      <a:folHlink>
        <a:srgbClr val="F27A20"/>
      </a:folHlink>
    </a:clrScheme>
    <a:fontScheme name="Custom 1">
      <a:majorFont>
        <a:latin typeface="Montserrat SemiBold"/>
        <a:ea typeface=""/>
        <a:cs typeface=""/>
      </a:majorFont>
      <a:minorFont>
        <a:latin typeface="Montserrat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3" id="{79366B30-A780-1049-9C13-B05EEABC07F8}" vid="{F4A25033-09FE-794C-922C-FE89BB76E12E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5067D8106D2C244845E371D96267B92" ma:contentTypeVersion="5" ma:contentTypeDescription="Create a new document." ma:contentTypeScope="" ma:versionID="67012b5fae1c922be9dc4346d4baa18f">
  <xsd:schema xmlns:xsd="http://www.w3.org/2001/XMLSchema" xmlns:xs="http://www.w3.org/2001/XMLSchema" xmlns:p="http://schemas.microsoft.com/office/2006/metadata/properties" xmlns:ns2="b2735f37-f050-41e5-8a5e-d82ee095ede3" targetNamespace="http://schemas.microsoft.com/office/2006/metadata/properties" ma:root="true" ma:fieldsID="c6005560551d97256eb493232a8ec17a" ns2:_="">
    <xsd:import namespace="b2735f37-f050-41e5-8a5e-d82ee095ede3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Reviewe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2735f37-f050-41e5-8a5e-d82ee095ede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Reviewed" ma:index="11" nillable="true" ma:displayName="Reviewed" ma:default="0" ma:format="Dropdown" ma:hidden="true" ma:internalName="Reviewed" ma:readOnly="fals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displayName="Content Type"/>
        <xsd:element ref="dc:title" minOccurs="0" maxOccurs="1" ma:index="1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Reviewed xmlns="b2735f37-f050-41e5-8a5e-d82ee095ede3">false</Reviewed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316F071B-2052-48C0-85C1-ED5987CF44B4}"/>
</file>

<file path=customXml/itemProps2.xml><?xml version="1.0" encoding="utf-8"?>
<ds:datastoreItem xmlns:ds="http://schemas.openxmlformats.org/officeDocument/2006/customXml" ds:itemID="{078E77C1-0ECF-4167-A065-B02BB4CC45B2}">
  <ds:schemaRefs>
    <ds:schemaRef ds:uri="34dcc522-f0dc-479d-aa4e-9739e4c0f1af"/>
    <ds:schemaRef ds:uri="c96c3749-1d7e-4169-936e-61bf0771b9d0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A7639B0E-14A3-4C57-895E-C2A144FA702F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Data First Presentation Template (blank)</Template>
  <TotalTime>351</TotalTime>
  <Words>427</Words>
  <Application>Microsoft Office PowerPoint</Application>
  <PresentationFormat>Widescreen</PresentationFormat>
  <Paragraphs>141</Paragraphs>
  <Slides>15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2" baseType="lpstr">
      <vt:lpstr>Arial</vt:lpstr>
      <vt:lpstr>Montserrat</vt:lpstr>
      <vt:lpstr>Montserrat Light</vt:lpstr>
      <vt:lpstr>Montserrat SemiBold</vt:lpstr>
      <vt:lpstr>Webdings</vt:lpstr>
      <vt:lpstr>Calibri</vt:lpstr>
      <vt:lpstr>5_Office Theme</vt:lpstr>
      <vt:lpstr>PowerPoint Presentation</vt:lpstr>
      <vt:lpstr>WHY DDDG EXISTS</vt:lpstr>
      <vt:lpstr>HOW IT WORKS</vt:lpstr>
      <vt:lpstr>ACTIONS FROM LAST MEETING</vt:lpstr>
      <vt:lpstr>RELEASE UPDATE</vt:lpstr>
      <vt:lpstr>RECENT LAUNCH</vt:lpstr>
      <vt:lpstr>DEVELOPMENT LOG</vt:lpstr>
      <vt:lpstr>DEVELOPMENT LOG</vt:lpstr>
      <vt:lpstr>BOARD FEEDBACK</vt:lpstr>
      <vt:lpstr>APPROVED BY THE BOARD</vt:lpstr>
      <vt:lpstr>APPROVED BY THE BOARD</vt:lpstr>
      <vt:lpstr>FEEDBACK FROM THE WEBSITE</vt:lpstr>
      <vt:lpstr>FEEDBACK FROM THE WEBSITE</vt:lpstr>
      <vt:lpstr>IMPROVEMENTS FROM ATTENDEES</vt:lpstr>
      <vt:lpstr>AOB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Furqan Aziz</dc:creator>
  <cp:lastModifiedBy>Furqan Aziz</cp:lastModifiedBy>
  <cp:revision>5</cp:revision>
  <cp:lastPrinted>2025-04-28T12:16:35Z</cp:lastPrinted>
  <dcterms:created xsi:type="dcterms:W3CDTF">2023-09-04T07:51:21Z</dcterms:created>
  <dcterms:modified xsi:type="dcterms:W3CDTF">2025-10-22T08:49:03Z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0x01010045067D8106D2C244845E371D96267B92</vt:lpwstr>
  </property>
  <property fmtid="{D5CDD505-2E9C-101B-9397-08002B2CF9AE}" pid="3" name="Order">
    <vt:r8>35400</vt:r8>
  </property>
  <property fmtid="{D5CDD505-2E9C-101B-9397-08002B2CF9AE}" pid="4" name="xd_Signature">
    <vt:bool>false</vt:bool>
  </property>
  <property fmtid="{D5CDD505-2E9C-101B-9397-08002B2CF9AE}" pid="5" name="xd_ProgID">
    <vt:lpwstr/>
  </property>
  <property fmtid="{D5CDD505-2E9C-101B-9397-08002B2CF9AE}" pid="6" name="ComplianceAssetId">
    <vt:lpwstr/>
  </property>
  <property fmtid="{D5CDD505-2E9C-101B-9397-08002B2CF9AE}" pid="7" name="TemplateUrl">
    <vt:lpwstr/>
  </property>
  <property fmtid="{D5CDD505-2E9C-101B-9397-08002B2CF9AE}" pid="8" name="MediaServiceImageTags">
    <vt:lpwstr/>
  </property>
  <property fmtid="{D5CDD505-2E9C-101B-9397-08002B2CF9AE}" pid="9" name="_ExtendedDescription">
    <vt:lpwstr/>
  </property>
  <property fmtid="{D5CDD505-2E9C-101B-9397-08002B2CF9AE}" pid="10" name="TriggerFlowInfo">
    <vt:lpwstr/>
  </property>
</Properties>
</file>